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26" r:id="rId1"/>
  </p:sldMasterIdLst>
  <p:notesMasterIdLst>
    <p:notesMasterId r:id="rId45"/>
  </p:notesMasterIdLst>
  <p:sldIdLst>
    <p:sldId id="439" r:id="rId2"/>
    <p:sldId id="440" r:id="rId3"/>
    <p:sldId id="441" r:id="rId4"/>
    <p:sldId id="442" r:id="rId5"/>
    <p:sldId id="271" r:id="rId6"/>
    <p:sldId id="444" r:id="rId7"/>
    <p:sldId id="340" r:id="rId8"/>
    <p:sldId id="443" r:id="rId9"/>
    <p:sldId id="421" r:id="rId10"/>
    <p:sldId id="368" r:id="rId11"/>
    <p:sldId id="370" r:id="rId12"/>
    <p:sldId id="371" r:id="rId13"/>
    <p:sldId id="372" r:id="rId14"/>
    <p:sldId id="373" r:id="rId15"/>
    <p:sldId id="432" r:id="rId16"/>
    <p:sldId id="434" r:id="rId17"/>
    <p:sldId id="376" r:id="rId18"/>
    <p:sldId id="407" r:id="rId19"/>
    <p:sldId id="408" r:id="rId20"/>
    <p:sldId id="409" r:id="rId21"/>
    <p:sldId id="410" r:id="rId22"/>
    <p:sldId id="257" r:id="rId23"/>
    <p:sldId id="381" r:id="rId24"/>
    <p:sldId id="382" r:id="rId25"/>
    <p:sldId id="383" r:id="rId26"/>
    <p:sldId id="384" r:id="rId27"/>
    <p:sldId id="385" r:id="rId28"/>
    <p:sldId id="386" r:id="rId29"/>
    <p:sldId id="387" r:id="rId30"/>
    <p:sldId id="388" r:id="rId31"/>
    <p:sldId id="389" r:id="rId32"/>
    <p:sldId id="435" r:id="rId33"/>
    <p:sldId id="437" r:id="rId34"/>
    <p:sldId id="445" r:id="rId35"/>
    <p:sldId id="446" r:id="rId36"/>
    <p:sldId id="447" r:id="rId37"/>
    <p:sldId id="448" r:id="rId38"/>
    <p:sldId id="449" r:id="rId39"/>
    <p:sldId id="450" r:id="rId40"/>
    <p:sldId id="451" r:id="rId41"/>
    <p:sldId id="452" r:id="rId42"/>
    <p:sldId id="427" r:id="rId43"/>
    <p:sldId id="428" r:id="rId44"/>
  </p:sldIdLst>
  <p:sldSz cx="12192000" cy="6858000"/>
  <p:notesSz cx="6858000" cy="9144000"/>
  <p:embeddedFontLst>
    <p:embeddedFont>
      <p:font typeface="나눔손글씨 느릿느릿체" panose="020B0600000101010101" charset="-127"/>
      <p:regular r:id="rId46"/>
    </p:embeddedFont>
    <p:embeddedFont>
      <p:font typeface="Calibri" panose="020F0502020204030204" pitchFamily="34" charset="0"/>
      <p:regular r:id="rId47"/>
      <p:bold r:id="rId48"/>
      <p:italic r:id="rId49"/>
      <p:boldItalic r:id="rId50"/>
    </p:embeddedFont>
    <p:embeddedFont>
      <p:font typeface="나눔스퀘어 Bold" panose="020B0600000101010101" pitchFamily="50" charset="-127"/>
      <p:bold r:id="rId51"/>
    </p:embeddedFont>
    <p:embeddedFont>
      <p:font typeface="나눔고딕" panose="020D0604000000000000" pitchFamily="50" charset="-127"/>
      <p:regular r:id="rId52"/>
      <p:bold r:id="rId53"/>
    </p:embeddedFont>
    <p:embeddedFont>
      <p:font typeface="맑은 고딕" panose="020B0503020000020004" pitchFamily="50" charset="-127"/>
      <p:regular r:id="rId54"/>
      <p:bold r:id="rId55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884" userDrawn="1">
          <p15:clr>
            <a:srgbClr val="A4A3A4"/>
          </p15:clr>
        </p15:guide>
        <p15:guide id="4" orient="horz" pos="1525" userDrawn="1">
          <p15:clr>
            <a:srgbClr val="A4A3A4"/>
          </p15:clr>
        </p15:guide>
        <p15:guide id="5" pos="3840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pos="393" userDrawn="1">
          <p15:clr>
            <a:srgbClr val="A4A3A4"/>
          </p15:clr>
        </p15:guide>
        <p15:guide id="8" pos="7287" userDrawn="1">
          <p15:clr>
            <a:srgbClr val="A4A3A4"/>
          </p15:clr>
        </p15:guide>
        <p15:guide id="10" orient="horz" pos="1026" userDrawn="1">
          <p15:clr>
            <a:srgbClr val="A4A3A4"/>
          </p15:clr>
        </p15:guide>
        <p15:guide id="11" pos="619" userDrawn="1">
          <p15:clr>
            <a:srgbClr val="A4A3A4"/>
          </p15:clr>
        </p15:guide>
        <p15:guide id="12" pos="640" userDrawn="1">
          <p15:clr>
            <a:srgbClr val="A4A3A4"/>
          </p15:clr>
        </p15:guide>
        <p15:guide id="13" pos="2343" userDrawn="1">
          <p15:clr>
            <a:srgbClr val="A4A3A4"/>
          </p15:clr>
        </p15:guide>
        <p15:guide id="14" orient="horz" pos="134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5C3DC"/>
    <a:srgbClr val="90E4FC"/>
    <a:srgbClr val="1F2D66"/>
    <a:srgbClr val="0D94ED"/>
    <a:srgbClr val="3A3031"/>
    <a:srgbClr val="E689A9"/>
    <a:srgbClr val="4D9AB3"/>
    <a:srgbClr val="D2C7B5"/>
    <a:srgbClr val="F8F8F8"/>
    <a:srgbClr val="005F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  <p:ext uri="ACF4677E-8BD2-47ae-8A1F-98590045965D">
      <hp:hncThemeShow xmlns:hp="http://schemas.haansoft.com/office/presentation/8.0" xmlns:dsp="http://schemas.microsoft.com/office/drawing/2008/diagram" xmlns:dgm="http://schemas.openxmlformats.org/drawingml/2006/diagram" xmlns:c="http://schemas.openxmlformats.org/drawingml/2006/chart" xmlns="" themeShowType="1" themeSkinType="1" themeTransitionType="1" useThemeTransition="1" byMouseClick="1" attrType="1" dur="200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898" autoAdjust="0"/>
    <p:restoredTop sz="74780" autoAdjust="0"/>
  </p:normalViewPr>
  <p:slideViewPr>
    <p:cSldViewPr>
      <p:cViewPr varScale="1">
        <p:scale>
          <a:sx n="85" d="100"/>
          <a:sy n="85" d="100"/>
        </p:scale>
        <p:origin x="1308" y="90"/>
      </p:cViewPr>
      <p:guideLst>
        <p:guide orient="horz" pos="3884"/>
        <p:guide orient="horz" pos="1525"/>
        <p:guide pos="3840"/>
        <p:guide orient="horz" pos="935"/>
        <p:guide pos="393"/>
        <p:guide pos="7287"/>
        <p:guide orient="horz" pos="1026"/>
        <p:guide pos="619"/>
        <p:guide pos="640"/>
        <p:guide pos="2343"/>
        <p:guide orient="horz" pos="1344"/>
      </p:guideLst>
    </p:cSldViewPr>
  </p:slideViewPr>
  <p:notesTextViewPr>
    <p:cViewPr>
      <p:scale>
        <a:sx n="75" d="100"/>
        <a:sy n="7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font" Target="fonts/font10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2131249E-FF43-42CE-8F0E-25BDFC0DD455}" type="datetime1">
              <a:rPr lang="ko-KR" altLang="en-US"/>
              <a:pPr lvl="0">
                <a:defRPr/>
              </a:pPr>
              <a:t>2025-09-18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B38F0A4F-8706-40C9-ABC7-0526EDFE8D2A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4BB60-E246-8C99-F1BA-4F3E1F980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94DAAFE-8626-FF2C-D347-0C95155AA25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640E61C-833A-C0E7-1381-615F2F6636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7AA97AE-BA00-C9FC-3382-AF51C588B1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en-US" altLang="en-US"/>
              <a:pPr lvl="0">
                <a:defRPr/>
              </a:pPr>
              <a:t>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321367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화면에 제시된 그림을 보고 어떤 생각이 떠오르나요</a:t>
            </a:r>
            <a:r>
              <a:rPr lang="en-US" altLang="ko-KR" dirty="0" smtClean="0">
                <a:ea typeface="굴림" panose="020B0600000101010101" pitchFamily="50" charset="-127"/>
              </a:rPr>
              <a:t>?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이번 시간 다뤄질 학습 주제와 관련이 있습니다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이번엔 다른 화면을 보겠습니다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90615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86B95-4806-E14B-D3CC-244F9F6E0A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노트 개체 틀 1">
            <a:extLst>
              <a:ext uri="{FF2B5EF4-FFF2-40B4-BE49-F238E27FC236}">
                <a16:creationId xmlns:a16="http://schemas.microsoft.com/office/drawing/2014/main" id="{6F2A0FE0-A1E5-2197-9139-D8B052E71C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이번엔 다음 화면을 보겠습니다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이 그림들은 어떤 공통점이 있는지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오늘 수업의 주제는 무엇일지 한번 추측해 봅시다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ko-KR" altLang="en-US" dirty="0" smtClean="0">
                <a:ea typeface="굴림" panose="020B0600000101010101" pitchFamily="50" charset="-127"/>
              </a:rPr>
              <a:t>네 맞습니다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수산물로 만든 음식입니다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수산물이란 생선 뿐만 아니라 바다나 강에서 생산되는 식재료를 말하는데요</a:t>
            </a:r>
            <a:r>
              <a:rPr lang="en-US" altLang="ko-KR" dirty="0" smtClean="0">
                <a:ea typeface="굴림" panose="020B0600000101010101" pitchFamily="50" charset="-127"/>
              </a:rPr>
              <a:t>,  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r>
              <a:rPr lang="ko-KR" altLang="en-US" dirty="0" smtClean="0">
                <a:ea typeface="굴림" panose="020B0600000101010101" pitchFamily="50" charset="-127"/>
              </a:rPr>
              <a:t>이번 시간에는 우리나라에서 주로 많이 잡히는 안전하고 신선한 수산물에 대해서 알아보겠습니다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7100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학습목표를 다 같이 읽어봅시다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5298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※ &lt;</a:t>
            </a:r>
            <a:r>
              <a:rPr lang="ko-KR" altLang="en-US" dirty="0" smtClean="0">
                <a:ea typeface="굴림" panose="020B0600000101010101" pitchFamily="50" charset="-127"/>
              </a:rPr>
              <a:t>활동</a:t>
            </a:r>
            <a:r>
              <a:rPr lang="en-US" altLang="ko-KR" dirty="0" smtClean="0">
                <a:ea typeface="굴림" panose="020B0600000101010101" pitchFamily="50" charset="-127"/>
              </a:rPr>
              <a:t>3&gt;</a:t>
            </a:r>
            <a:r>
              <a:rPr lang="ko-KR" altLang="en-US" dirty="0" smtClean="0">
                <a:ea typeface="굴림" panose="020B0600000101010101" pitchFamily="50" charset="-127"/>
              </a:rPr>
              <a:t>의</a:t>
            </a:r>
            <a:r>
              <a:rPr lang="ko-KR" altLang="en-US" baseline="0" dirty="0" smtClean="0">
                <a:ea typeface="굴림" panose="020B0600000101010101" pitchFamily="50" charset="-127"/>
              </a:rPr>
              <a:t> </a:t>
            </a:r>
            <a:r>
              <a:rPr lang="en-US" altLang="ko-KR" dirty="0" smtClean="0">
                <a:ea typeface="굴림" panose="020B0600000101010101" pitchFamily="50" charset="-127"/>
              </a:rPr>
              <a:t>A</a:t>
            </a:r>
            <a:r>
              <a:rPr lang="ko-KR" altLang="en-US" dirty="0" smtClean="0">
                <a:ea typeface="굴림" panose="020B0600000101010101" pitchFamily="50" charset="-127"/>
              </a:rPr>
              <a:t>형과 </a:t>
            </a:r>
            <a:r>
              <a:rPr lang="en-US" altLang="ko-KR" dirty="0" smtClean="0">
                <a:ea typeface="굴림" panose="020B0600000101010101" pitchFamily="50" charset="-127"/>
              </a:rPr>
              <a:t>B</a:t>
            </a:r>
            <a:r>
              <a:rPr lang="ko-KR" altLang="en-US" dirty="0" smtClean="0">
                <a:ea typeface="굴림" panose="020B0600000101010101" pitchFamily="50" charset="-127"/>
              </a:rPr>
              <a:t>형 </a:t>
            </a:r>
            <a:r>
              <a:rPr lang="ko-KR" altLang="en-US" dirty="0" smtClean="0">
                <a:solidFill>
                  <a:srgbClr val="0081E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중에서 선택된 내용의 학습활동을 사용한다</a:t>
            </a:r>
            <a:r>
              <a:rPr lang="en-US" altLang="ko-KR" dirty="0" smtClean="0">
                <a:solidFill>
                  <a:srgbClr val="0081E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r>
              <a:rPr lang="en-US" altLang="ko-KR" dirty="0" smtClean="0">
                <a:solidFill>
                  <a:srgbClr val="0081E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A</a:t>
            </a:r>
            <a:r>
              <a:rPr lang="ko-KR" altLang="en-US" dirty="0" smtClean="0">
                <a:solidFill>
                  <a:srgbClr val="0081E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형 선택 시 이 슬라이드 사용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0072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6E84C-3566-BF93-177B-DC411911A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E141206-4539-68ED-7DC8-36CD726081D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05F885C-C74F-50AB-B6F3-3E7A707BF8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※ &lt;</a:t>
            </a:r>
            <a:r>
              <a:rPr lang="ko-KR" altLang="en-US" dirty="0" smtClean="0">
                <a:ea typeface="굴림" panose="020B0600000101010101" pitchFamily="50" charset="-127"/>
              </a:rPr>
              <a:t>활동</a:t>
            </a:r>
            <a:r>
              <a:rPr lang="en-US" altLang="ko-KR" dirty="0" smtClean="0">
                <a:ea typeface="굴림" panose="020B0600000101010101" pitchFamily="50" charset="-127"/>
              </a:rPr>
              <a:t>3&gt;</a:t>
            </a:r>
            <a:r>
              <a:rPr lang="ko-KR" altLang="en-US" dirty="0" smtClean="0">
                <a:ea typeface="굴림" panose="020B0600000101010101" pitchFamily="50" charset="-127"/>
              </a:rPr>
              <a:t>의</a:t>
            </a:r>
            <a:r>
              <a:rPr lang="ko-KR" altLang="en-US" baseline="0" dirty="0" smtClean="0">
                <a:ea typeface="굴림" panose="020B0600000101010101" pitchFamily="50" charset="-127"/>
              </a:rPr>
              <a:t> </a:t>
            </a:r>
            <a:r>
              <a:rPr lang="en-US" altLang="ko-KR" dirty="0" smtClean="0">
                <a:ea typeface="굴림" panose="020B0600000101010101" pitchFamily="50" charset="-127"/>
              </a:rPr>
              <a:t>A</a:t>
            </a:r>
            <a:r>
              <a:rPr lang="ko-KR" altLang="en-US" dirty="0" smtClean="0">
                <a:ea typeface="굴림" panose="020B0600000101010101" pitchFamily="50" charset="-127"/>
              </a:rPr>
              <a:t>형과 </a:t>
            </a:r>
            <a:r>
              <a:rPr lang="en-US" altLang="ko-KR" dirty="0" smtClean="0">
                <a:ea typeface="굴림" panose="020B0600000101010101" pitchFamily="50" charset="-127"/>
              </a:rPr>
              <a:t>B</a:t>
            </a:r>
            <a:r>
              <a:rPr lang="ko-KR" altLang="en-US" dirty="0" smtClean="0">
                <a:ea typeface="굴림" panose="020B0600000101010101" pitchFamily="50" charset="-127"/>
              </a:rPr>
              <a:t>형 </a:t>
            </a:r>
            <a:r>
              <a:rPr lang="ko-KR" altLang="en-US" dirty="0" smtClean="0">
                <a:solidFill>
                  <a:srgbClr val="0081E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중에서 선택된 내용의 학습활동을 사용한다</a:t>
            </a:r>
            <a:r>
              <a:rPr lang="en-US" altLang="ko-KR" dirty="0" smtClean="0">
                <a:solidFill>
                  <a:srgbClr val="0081E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>
                <a:solidFill>
                  <a:srgbClr val="0081E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 </a:t>
            </a:r>
            <a:r>
              <a:rPr lang="en-US" altLang="ko-KR" dirty="0" smtClean="0">
                <a:ea typeface="굴림" panose="020B0600000101010101" pitchFamily="50" charset="-127"/>
              </a:rPr>
              <a:t>B</a:t>
            </a:r>
            <a:r>
              <a:rPr lang="ko-KR" altLang="en-US" dirty="0" smtClean="0">
                <a:solidFill>
                  <a:srgbClr val="0081E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형 선택 시 이 슬라이드 사용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FCD1F2-6B10-3A07-DAC9-AF6AD031E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4005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33838-CDCB-4C9C-9C22-214B3F4E8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62D68BF-6D6D-22C6-16BE-FC1A84098C2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29C44B6-E2BA-CE04-049C-8FCDDAD869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dirty="0" smtClean="0">
                <a:ea typeface="굴림" panose="020B0600000101010101" pitchFamily="50" charset="-127"/>
              </a:rPr>
              <a:t>수산물이란 바다나 민물에서 사는 생물을</a:t>
            </a:r>
            <a:r>
              <a:rPr lang="en-US" altLang="ko-KR" sz="1200" dirty="0" smtClean="0">
                <a:ea typeface="굴림" panose="020B0600000101010101" pitchFamily="50" charset="-127"/>
              </a:rPr>
              <a:t> </a:t>
            </a:r>
            <a:r>
              <a:rPr lang="ko-KR" altLang="en-US" sz="1200" dirty="0" smtClean="0">
                <a:ea typeface="굴림" panose="020B0600000101010101" pitchFamily="50" charset="-127"/>
              </a:rPr>
              <a:t>말합니다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526B932-C471-2335-4771-CCA8523F28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1188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AB2C3-DA5A-AADD-4170-513453A04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0FD513F-8A65-D908-1CF6-866B3FD9C2F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9DAEF8B-A763-0B75-D696-707D7C5CC7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sz="1200" dirty="0" smtClean="0">
                <a:ea typeface="굴림" panose="020B0600000101010101" pitchFamily="50" charset="-127"/>
              </a:rPr>
              <a:t>수산물은 크게 어류 </a:t>
            </a:r>
            <a:r>
              <a:rPr lang="en-US" altLang="ko-KR" sz="1200" dirty="0" smtClean="0">
                <a:ea typeface="굴림" panose="020B0600000101010101" pitchFamily="50" charset="-127"/>
              </a:rPr>
              <a:t>/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연체류</a:t>
            </a:r>
            <a:r>
              <a:rPr lang="ko-KR" altLang="en-US" sz="1200" dirty="0" smtClean="0">
                <a:ea typeface="굴림" panose="020B0600000101010101" pitchFamily="50" charset="-127"/>
              </a:rPr>
              <a:t> </a:t>
            </a:r>
            <a:r>
              <a:rPr lang="en-US" altLang="ko-KR" sz="1200" dirty="0" smtClean="0">
                <a:ea typeface="굴림" panose="020B0600000101010101" pitchFamily="50" charset="-127"/>
              </a:rPr>
              <a:t>/ </a:t>
            </a:r>
            <a:r>
              <a:rPr lang="ko-KR" altLang="en-US" sz="1200" dirty="0" smtClean="0">
                <a:ea typeface="굴림" panose="020B0600000101010101" pitchFamily="50" charset="-127"/>
              </a:rPr>
              <a:t>갑각류 </a:t>
            </a:r>
            <a:r>
              <a:rPr lang="en-US" altLang="ko-KR" sz="1200" dirty="0" smtClean="0">
                <a:ea typeface="굴림" panose="020B0600000101010101" pitchFamily="50" charset="-127"/>
              </a:rPr>
              <a:t>/ </a:t>
            </a:r>
            <a:r>
              <a:rPr lang="ko-KR" altLang="en-US" sz="1200" dirty="0" smtClean="0">
                <a:ea typeface="굴림" panose="020B0600000101010101" pitchFamily="50" charset="-127"/>
              </a:rPr>
              <a:t>해조류로 분류할 수 있습니다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sz="1200" dirty="0" smtClean="0">
              <a:ea typeface="굴림" panose="020B0600000101010101" pitchFamily="50" charset="-127"/>
            </a:endParaRPr>
          </a:p>
          <a:p>
            <a:pPr>
              <a:buFontTx/>
              <a:buAutoNum type="arabicParenR"/>
            </a:pPr>
            <a:r>
              <a:rPr lang="ko-KR" altLang="en-US" sz="1200" dirty="0" smtClean="0">
                <a:ea typeface="굴림" panose="020B0600000101010101" pitchFamily="50" charset="-127"/>
              </a:rPr>
              <a:t>어류는 우리가 흔하게 알고 있는 물고기 모양을 가진 생선 종류입니다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여러분들이 알고 있는 생선이 이름은 말해볼까요</a:t>
            </a:r>
            <a:r>
              <a:rPr lang="en-US" altLang="ko-KR" sz="1200" dirty="0" smtClean="0">
                <a:ea typeface="굴림" panose="020B0600000101010101" pitchFamily="50" charset="-127"/>
              </a:rPr>
              <a:t>? (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고등어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멸치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장어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가자미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갈치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명태 등</a:t>
            </a:r>
            <a:r>
              <a:rPr lang="en-US" altLang="ko-KR" sz="1200" dirty="0" smtClean="0">
                <a:solidFill>
                  <a:schemeClr val="bg1"/>
                </a:solidFill>
                <a:ea typeface="굴림" panose="020B0600000101010101" pitchFamily="50" charset="-127"/>
              </a:rPr>
              <a:t>)</a:t>
            </a:r>
            <a:endParaRPr lang="en-US" altLang="ko-KR" sz="1200" dirty="0" smtClean="0">
              <a:ea typeface="굴림" panose="020B0600000101010101" pitchFamily="50" charset="-127"/>
            </a:endParaRPr>
          </a:p>
          <a:p>
            <a:pPr>
              <a:buFontTx/>
              <a:buAutoNum type="arabicParenR"/>
            </a:pPr>
            <a:r>
              <a:rPr lang="ko-KR" altLang="en-US" sz="1200" dirty="0" smtClean="0">
                <a:ea typeface="굴림" panose="020B0600000101010101" pitchFamily="50" charset="-127"/>
              </a:rPr>
              <a:t>오징어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낙지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조개와 같은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연체류의</a:t>
            </a:r>
            <a:r>
              <a:rPr lang="en-US" altLang="ko-KR" sz="1200" dirty="0" smtClean="0">
                <a:ea typeface="굴림" panose="020B0600000101010101" pitchFamily="50" charset="-127"/>
              </a:rPr>
              <a:t> </a:t>
            </a:r>
            <a:r>
              <a:rPr lang="ko-KR" altLang="en-US" sz="1200" dirty="0" smtClean="0">
                <a:ea typeface="굴림" panose="020B0600000101010101" pitchFamily="50" charset="-127"/>
              </a:rPr>
              <a:t>가장 큰 특징은 몸의 형태인데요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주로 몸이 길고 가는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실리더</a:t>
            </a:r>
            <a:r>
              <a:rPr lang="ko-KR" altLang="en-US" sz="1200" dirty="0" smtClean="0">
                <a:ea typeface="굴림" panose="020B0600000101010101" pitchFamily="50" charset="-127"/>
              </a:rPr>
              <a:t> 모양을 많이 하고 있습니다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이러한 몸의 형태는 물속에서 스스로 움직이고 이동하는데 유리합니다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몸의 표면에 털이나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흡착판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갈고리 같은 구조물이 있어서 해조류나 암반 같은 곳에 붙어서 살아갑니다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sz="1200" dirty="0" smtClean="0">
                <a:ea typeface="굴림" panose="020B0600000101010101" pitchFamily="50" charset="-127"/>
              </a:rPr>
              <a:t>3) </a:t>
            </a:r>
            <a:r>
              <a:rPr lang="ko-KR" altLang="en-US" sz="1200" dirty="0" smtClean="0">
                <a:ea typeface="굴림" panose="020B0600000101010101" pitchFamily="50" charset="-127"/>
              </a:rPr>
              <a:t>갑각류는 새우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꽃게와 같이 딱딱한 껍질을 갖고 있으며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다리에 마디가 있는 것이 특징입니다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요리를 하면 대부분 껍질 색이 붉은 색으로 변하기도 합니다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특히 갑각류의 껍질에는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키토산이</a:t>
            </a:r>
            <a:r>
              <a:rPr lang="ko-KR" altLang="en-US" sz="1200" dirty="0" smtClean="0">
                <a:ea typeface="굴림" panose="020B0600000101010101" pitchFamily="50" charset="-127"/>
              </a:rPr>
              <a:t> 풍부해서 콜레스테롤을 개선하는데 도움을 주며 피를 맑게 해줍니다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sz="1200" dirty="0" smtClean="0">
                <a:ea typeface="굴림" panose="020B0600000101010101" pitchFamily="50" charset="-127"/>
              </a:rPr>
              <a:t>4) </a:t>
            </a:r>
            <a:r>
              <a:rPr lang="ko-KR" altLang="en-US" sz="1200" dirty="0" smtClean="0">
                <a:ea typeface="굴림" panose="020B0600000101010101" pitchFamily="50" charset="-127"/>
              </a:rPr>
              <a:t>해조류</a:t>
            </a:r>
            <a:r>
              <a:rPr lang="en-US" altLang="ko-KR" sz="1200" dirty="0" smtClean="0">
                <a:ea typeface="굴림" panose="020B0600000101010101" pitchFamily="50" charset="-127"/>
              </a:rPr>
              <a:t>: </a:t>
            </a:r>
            <a:r>
              <a:rPr lang="ko-KR" altLang="en-US" sz="1200" dirty="0" err="1" smtClean="0">
                <a:ea typeface="굴림" panose="020B0600000101010101" pitchFamily="50" charset="-127"/>
              </a:rPr>
              <a:t>해초류는</a:t>
            </a:r>
            <a:r>
              <a:rPr lang="ko-KR" altLang="en-US" sz="1200" dirty="0" smtClean="0">
                <a:ea typeface="굴림" panose="020B0600000101010101" pitchFamily="50" charset="-127"/>
              </a:rPr>
              <a:t> 바닷속 채소류에 해당합니다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r>
              <a:rPr lang="ko-KR" altLang="en-US" sz="1200" dirty="0" smtClean="0">
                <a:ea typeface="굴림" panose="020B0600000101010101" pitchFamily="50" charset="-127"/>
              </a:rPr>
              <a:t>우리가 잘 알고 있는 미역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다시마</a:t>
            </a:r>
            <a:r>
              <a:rPr lang="en-US" altLang="ko-KR" sz="1200" dirty="0" smtClean="0">
                <a:ea typeface="굴림" panose="020B0600000101010101" pitchFamily="50" charset="-127"/>
              </a:rPr>
              <a:t>, </a:t>
            </a:r>
            <a:r>
              <a:rPr lang="ko-KR" altLang="en-US" sz="1200" dirty="0" smtClean="0">
                <a:ea typeface="굴림" panose="020B0600000101010101" pitchFamily="50" charset="-127"/>
              </a:rPr>
              <a:t>김 등이 있습니다</a:t>
            </a:r>
            <a:r>
              <a:rPr lang="en-US" altLang="ko-KR" sz="1200" dirty="0" smtClean="0">
                <a:ea typeface="굴림" panose="020B0600000101010101" pitchFamily="50" charset="-127"/>
              </a:rPr>
              <a:t>. </a:t>
            </a:r>
            <a:endParaRPr lang="en-US" altLang="ko-KR" dirty="0" smtClean="0">
              <a:ea typeface="굴림" panose="020B0600000101010101" pitchFamily="50" charset="-127"/>
            </a:endParaRP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584C490-37CF-4204-CFCF-DFF2DFB132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86643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1EE59C-830D-CEC0-FAC1-9B3BF0DE9C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D36E72B-FC2B-43F2-C9F3-1B6CF5ED86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863352C-888A-DD1F-946E-637E7FFDA7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우리나라는 </a:t>
            </a:r>
            <a:r>
              <a:rPr lang="en-US" altLang="ko-KR" dirty="0" smtClean="0">
                <a:ea typeface="굴림" panose="020B0600000101010101" pitchFamily="50" charset="-127"/>
              </a:rPr>
              <a:t>3</a:t>
            </a:r>
            <a:r>
              <a:rPr lang="ko-KR" altLang="en-US" dirty="0" smtClean="0">
                <a:ea typeface="굴림" panose="020B0600000101010101" pitchFamily="50" charset="-127"/>
              </a:rPr>
              <a:t>면이 바다로 되어 있기 때문에 풍부한 수산물을 얻을 수 있는 장점이 있습니다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○ 퀴즈에 나온 수산물 말고도 우리나라에서 생산되는 다양한 수산물의 종류를 좀 더 알아보겠습니다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○ 이번에는 자음 퀴즈로 나갑니다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7181805-E6F1-B581-FC67-3FFD605493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36682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18D73-AD97-48BF-4813-664E821D7E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C8E48881-088B-2ED5-61A4-AE6BE9524ED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BBB156D-5C78-C75C-6C17-244DC58FD7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어류에 해당하는 수산물은 무엇이 있을까요</a:t>
            </a:r>
            <a:r>
              <a:rPr lang="en-US" altLang="ko-KR" dirty="0" smtClean="0">
                <a:ea typeface="굴림" panose="020B0600000101010101" pitchFamily="50" charset="-127"/>
              </a:rPr>
              <a:t>? </a:t>
            </a:r>
            <a:r>
              <a:rPr lang="ko-KR" altLang="en-US" dirty="0" smtClean="0">
                <a:ea typeface="굴림" panose="020B0600000101010101" pitchFamily="50" charset="-127"/>
              </a:rPr>
              <a:t>자음을 보고 이름을 맞춰봅시다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- </a:t>
            </a:r>
            <a:r>
              <a:rPr lang="ko-KR" altLang="en-US" dirty="0" smtClean="0">
                <a:ea typeface="굴림" panose="020B0600000101010101" pitchFamily="50" charset="-127"/>
              </a:rPr>
              <a:t>명태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err="1" smtClean="0">
                <a:ea typeface="굴림" panose="020B0600000101010101" pitchFamily="50" charset="-127"/>
              </a:rPr>
              <a:t>임연수어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조기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갈치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광어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AB1ADED-8E6F-8D10-3157-41B500F1D8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80644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23EDD-D707-2B01-FEDD-F447A8D2A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54C60D8-0683-E1BE-7521-131BC92F1FA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AD373EF-AF2D-137F-B8A1-AB33FFB9CE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</a:t>
            </a:r>
            <a:r>
              <a:rPr lang="ko-KR" altLang="en-US" dirty="0" err="1" smtClean="0">
                <a:ea typeface="굴림" panose="020B0600000101010101" pitchFamily="50" charset="-127"/>
              </a:rPr>
              <a:t>연체류에</a:t>
            </a:r>
            <a:r>
              <a:rPr lang="ko-KR" altLang="en-US" dirty="0" smtClean="0">
                <a:ea typeface="굴림" panose="020B0600000101010101" pitchFamily="50" charset="-127"/>
              </a:rPr>
              <a:t> 해당하는 수산물은 어떤 것이 있는지 이름을 말해봅시다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 - </a:t>
            </a:r>
            <a:r>
              <a:rPr lang="ko-KR" altLang="en-US" dirty="0" smtClean="0">
                <a:ea typeface="굴림" panose="020B0600000101010101" pitchFamily="50" charset="-127"/>
              </a:rPr>
              <a:t>오징어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바지락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문어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낙지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8CE9F81-B1C8-6C50-E140-466914BCD9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07598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7E768E-3DD4-1765-7B6B-A18438B0E5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8DA1B1E-A4F8-339E-74BE-627DC95758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8824033-AE0B-7DA4-2932-AB38AF86B3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갑각류에 해당하는 수산물의 이름을 맞춰봅시다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 - </a:t>
            </a:r>
            <a:r>
              <a:rPr lang="ko-KR" altLang="en-US" dirty="0" smtClean="0">
                <a:ea typeface="굴림" panose="020B0600000101010101" pitchFamily="50" charset="-127"/>
              </a:rPr>
              <a:t>대게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새우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꽃게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err="1" smtClean="0">
                <a:ea typeface="굴림" panose="020B0600000101010101" pitchFamily="50" charset="-127"/>
              </a:rPr>
              <a:t>바닷가재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대하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0CEE772-6827-654D-52D1-DFEC023CE5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7496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A38843-F957-A2C4-71C3-004C14ADA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320D826-01C1-EED6-9C36-FC2EA443A4B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8DDDE45-4D69-A3C4-1FD6-E5547A2D65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마지막으로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해조류에 해당하는 수산물 종류를 말해봅시다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en-US" altLang="ko-KR" dirty="0" smtClean="0">
                <a:ea typeface="굴림" panose="020B0600000101010101" pitchFamily="50" charset="-127"/>
              </a:rPr>
              <a:t> - </a:t>
            </a:r>
            <a:r>
              <a:rPr lang="ko-KR" altLang="en-US" dirty="0" smtClean="0">
                <a:ea typeface="굴림" panose="020B0600000101010101" pitchFamily="50" charset="-127"/>
              </a:rPr>
              <a:t>미역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다시마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err="1" smtClean="0">
                <a:ea typeface="굴림" panose="020B0600000101010101" pitchFamily="50" charset="-127"/>
              </a:rPr>
              <a:t>매생이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김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톳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E83A3EC-BC9E-A6F7-8268-CDC1489351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50644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AF642C-B401-1D02-D698-7E8B42B00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7293CAD-AE20-BEE5-AE3B-4E7EA6042AC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180346B-3CAD-DE9B-C400-0B027C13BD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○ 성장기에 수산물을 섭취해야 하는 이유는 무엇일까요</a:t>
            </a:r>
            <a:r>
              <a:rPr lang="en-US" altLang="ko-KR" dirty="0" smtClean="0">
                <a:ea typeface="굴림" panose="020B0600000101010101" pitchFamily="50" charset="-127"/>
              </a:rPr>
              <a:t>? 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 수산물에는 양질의 단백질과 다양한 비타민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무기질 특히 칼슘이 풍부해서 어린이나</a:t>
            </a:r>
            <a:r>
              <a:rPr lang="en-US" altLang="ko-KR" dirty="0" smtClean="0">
                <a:ea typeface="굴림" panose="020B0600000101010101" pitchFamily="50" charset="-127"/>
              </a:rPr>
              <a:t> </a:t>
            </a:r>
            <a:r>
              <a:rPr lang="ko-KR" altLang="en-US" dirty="0" smtClean="0">
                <a:ea typeface="굴림" panose="020B0600000101010101" pitchFamily="50" charset="-127"/>
              </a:rPr>
              <a:t>청소년기의 성장발육에 효과적입니다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 또 뇌세포 </a:t>
            </a:r>
            <a:r>
              <a:rPr lang="ko-KR" altLang="en-US" dirty="0" err="1" smtClean="0">
                <a:ea typeface="굴림" panose="020B0600000101010101" pitchFamily="50" charset="-127"/>
              </a:rPr>
              <a:t>활성물질인</a:t>
            </a:r>
            <a:r>
              <a:rPr lang="ko-KR" altLang="en-US" dirty="0" smtClean="0">
                <a:ea typeface="굴림" panose="020B0600000101010101" pitchFamily="50" charset="-127"/>
              </a:rPr>
              <a:t> </a:t>
            </a:r>
            <a:r>
              <a:rPr lang="en-US" altLang="ko-KR" dirty="0" smtClean="0">
                <a:ea typeface="굴림" panose="020B0600000101010101" pitchFamily="50" charset="-127"/>
              </a:rPr>
              <a:t>DHA</a:t>
            </a:r>
            <a:r>
              <a:rPr lang="ko-KR" altLang="en-US" dirty="0" smtClean="0">
                <a:ea typeface="굴림" panose="020B0600000101010101" pitchFamily="50" charset="-127"/>
              </a:rPr>
              <a:t>가 풍부해서 두뇌 발달과 기억력 향상에 도움을 줍니다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 또 면역력을 길러주고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피로회복과 시력을 보호하는데 도움을 줍니다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en-US" altLang="ko-KR" dirty="0" smtClean="0">
                <a:ea typeface="굴림" panose="020B0600000101010101" pitchFamily="50" charset="-127"/>
              </a:rPr>
              <a:t> </a:t>
            </a:r>
            <a:r>
              <a:rPr lang="ko-KR" altLang="en-US" dirty="0" smtClean="0">
                <a:ea typeface="굴림" panose="020B0600000101010101" pitchFamily="50" charset="-127"/>
              </a:rPr>
              <a:t>특히 바다 채소라고 불리우는 미역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다시마와 같은 해조류에는 천연 식이섬유소가 많아서 변비를 예방해주고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건강한 체중을 유지하는데 도움을 줍니다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en-US" altLang="ko-KR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FAEAFF0C-1BDB-9D0C-7467-09DAFAA8B7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4762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F271E5-5026-53AE-BFDB-755150D3C8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DE5691A-61A4-F32D-560D-49CBFE0C349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E102F75-8D03-E0B1-E9FF-51C8B0EEA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○ 우리나라의 </a:t>
            </a:r>
            <a:r>
              <a:rPr lang="en-US" altLang="ko-KR" dirty="0" smtClean="0">
                <a:ea typeface="굴림" panose="020B0600000101010101" pitchFamily="50" charset="-127"/>
              </a:rPr>
              <a:t>4</a:t>
            </a:r>
            <a:r>
              <a:rPr lang="ko-KR" altLang="en-US" dirty="0" smtClean="0">
                <a:ea typeface="굴림" panose="020B0600000101010101" pitchFamily="50" charset="-127"/>
              </a:rPr>
              <a:t>계절에 따라 생산되는 수산물의 맛과 영양이 더욱 좋아지는 제철 수산물이 있습니다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ea typeface="굴림" panose="020B0600000101010101" pitchFamily="50" charset="-127"/>
              </a:rPr>
              <a:t>    4</a:t>
            </a:r>
            <a:r>
              <a:rPr lang="ko-KR" altLang="en-US" dirty="0" smtClean="0">
                <a:ea typeface="굴림" panose="020B0600000101010101" pitchFamily="50" charset="-127"/>
              </a:rPr>
              <a:t>계절에 따른 수산물을 살펴볼까요</a:t>
            </a:r>
            <a:r>
              <a:rPr lang="en-US" altLang="ko-KR" dirty="0" smtClean="0">
                <a:ea typeface="굴림" panose="020B0600000101010101" pitchFamily="50" charset="-127"/>
              </a:rPr>
              <a:t>?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28ACE24-3A0A-B762-69B8-1B0DAEC912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84217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E50A4-A4FC-D5C4-EBDE-37242C88F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7904B40-F86D-F4DB-5B56-A29D698C4F1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20EC2764-ADAA-BBBA-CA50-F2EED292AB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봄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봄이 되면 바닷물이 </a:t>
            </a:r>
            <a:r>
              <a:rPr lang="ko-KR" altLang="en-US" dirty="0" err="1" smtClean="0">
                <a:ea typeface="굴림" panose="020B0600000101010101" pitchFamily="50" charset="-127"/>
              </a:rPr>
              <a:t>따듯해지면서</a:t>
            </a:r>
            <a:r>
              <a:rPr lang="ko-KR" altLang="en-US" dirty="0" smtClean="0">
                <a:ea typeface="굴림" panose="020B0600000101010101" pitchFamily="50" charset="-127"/>
              </a:rPr>
              <a:t> 수산물들도 살찌기 시작하는데요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특히 봄철이 산란기인 주꾸미와 알을 밴 </a:t>
            </a:r>
            <a:r>
              <a:rPr lang="ko-KR" altLang="en-US" dirty="0" err="1" smtClean="0">
                <a:ea typeface="굴림" panose="020B0600000101010101" pitchFamily="50" charset="-127"/>
              </a:rPr>
              <a:t>암꽃게는</a:t>
            </a:r>
            <a:r>
              <a:rPr lang="ko-KR" altLang="en-US" dirty="0" smtClean="0">
                <a:ea typeface="굴림" panose="020B0600000101010101" pitchFamily="50" charset="-127"/>
              </a:rPr>
              <a:t> 봄에 맛과 영양이 가장 좋을 때 입니다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334B1B6-EFC7-237F-3107-09500D9CF7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34944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0DEBE-AC6E-C70A-E439-65D0A8F9F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6D8B04-D8D9-DEE9-EDC7-A38087AA5B0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7AB64C5-5795-7566-E019-F41B8D9FBB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여름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초여름이 제철인 장어와 한여름에 가장 맛있어지는 전복은 더위에 지친 우리 몸에 활기를 줄 수 있는 고단백 </a:t>
            </a:r>
            <a:r>
              <a:rPr lang="ko-KR" altLang="en-US" dirty="0" err="1" smtClean="0">
                <a:ea typeface="굴림" panose="020B0600000101010101" pitchFamily="50" charset="-127"/>
              </a:rPr>
              <a:t>수산물이에요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712D53B-0B12-EC5A-217D-55FF5E3ADD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628368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3108D7-E143-BCB9-73BE-967F4CECD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165344F-1993-B027-33CD-B960F839346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5DAA11C-43E4-FBBE-2AED-7F3C6849F3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가을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불포화지방산과 단백질이 풍부한 </a:t>
            </a:r>
            <a:r>
              <a:rPr lang="ko-KR" altLang="en-US" dirty="0" err="1" smtClean="0">
                <a:ea typeface="굴림" panose="020B0600000101010101" pitchFamily="50" charset="-127"/>
              </a:rPr>
              <a:t>등푸른</a:t>
            </a:r>
            <a:r>
              <a:rPr lang="ko-KR" altLang="en-US" dirty="0" smtClean="0">
                <a:ea typeface="굴림" panose="020B0600000101010101" pitchFamily="50" charset="-127"/>
              </a:rPr>
              <a:t> 생선인 고등어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그리고 고소한 맛이 일품인 대하는 가을철을 대표하는 수산물입니다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가을 수산물로 면역력을 높여서 감기와 같은 환절기 질환을 예방하는데 도움이 됩니다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593AC87-C2A2-8981-89A6-1E16F83A9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800539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5F4057-1B5D-9F4F-69CA-52E310C09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BF43306-4016-71E1-E2DA-A666EDC55CD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07A1985A-0117-616C-6DD6-EAA2367E25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•</a:t>
            </a:r>
            <a:r>
              <a:rPr lang="ko-KR" altLang="en-US" dirty="0" smtClean="0">
                <a:ea typeface="굴림" panose="020B0600000101010101" pitchFamily="50" charset="-127"/>
              </a:rPr>
              <a:t>겨울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단백질과 비타민이 많이 들어있는 김과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바다의 </a:t>
            </a:r>
            <a:r>
              <a:rPr lang="ko-KR" altLang="en-US" dirty="0" err="1" smtClean="0">
                <a:ea typeface="굴림" panose="020B0600000101010101" pitchFamily="50" charset="-127"/>
              </a:rPr>
              <a:t>우유라고</a:t>
            </a:r>
            <a:r>
              <a:rPr lang="ko-KR" altLang="en-US" dirty="0" smtClean="0">
                <a:ea typeface="굴림" panose="020B0600000101010101" pitchFamily="50" charset="-127"/>
              </a:rPr>
              <a:t> 불릴 만큼 칼슘이 풍부한 굴은 겨울철 대표 수산물입니다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E524722-DEAC-C464-08D3-30A66BA7A1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778552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○ 여러분들이 수산물의 종류를 얼마나 많이 알고 있는지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퀴즈를 통해서 확인해보겠습니다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pPr eaLnBrk="1" hangingPunct="1">
              <a:spcBef>
                <a:spcPct val="0"/>
              </a:spcBef>
            </a:pPr>
            <a:r>
              <a:rPr lang="en-US" altLang="ko-KR" dirty="0" smtClean="0">
                <a:ea typeface="굴림" panose="020B0600000101010101" pitchFamily="50" charset="-127"/>
              </a:rPr>
              <a:t>    </a:t>
            </a:r>
            <a:r>
              <a:rPr lang="ko-KR" altLang="en-US" dirty="0" smtClean="0">
                <a:ea typeface="굴림" panose="020B0600000101010101" pitchFamily="50" charset="-127"/>
              </a:rPr>
              <a:t>퀴즈의 정답을 맞추면서</a:t>
            </a:r>
            <a:r>
              <a:rPr lang="en-US" altLang="ko-KR" dirty="0" smtClean="0">
                <a:ea typeface="굴림" panose="020B0600000101010101" pitchFamily="50" charset="-127"/>
              </a:rPr>
              <a:t>,</a:t>
            </a:r>
            <a:r>
              <a:rPr lang="ko-KR" altLang="en-US" dirty="0" smtClean="0">
                <a:ea typeface="굴림" panose="020B0600000101010101" pitchFamily="50" charset="-127"/>
              </a:rPr>
              <a:t> 수산물의 </a:t>
            </a:r>
            <a:r>
              <a:rPr lang="ko-KR" altLang="en-US" dirty="0" err="1" smtClean="0">
                <a:ea typeface="굴림" panose="020B0600000101010101" pitchFamily="50" charset="-127"/>
              </a:rPr>
              <a:t>대분류도</a:t>
            </a:r>
            <a:r>
              <a:rPr lang="ko-KR" altLang="en-US" dirty="0" smtClean="0">
                <a:ea typeface="굴림" panose="020B0600000101010101" pitchFamily="50" charset="-127"/>
              </a:rPr>
              <a:t> 함께 말해봅시다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7959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93AC2-55A6-6536-5821-75B31FF14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252AC43-1449-F660-0D2A-E8AD833F741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8329F0E-9F05-614D-EEED-FA3FD215A5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Q 1)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이 생선은 등이 높고 푸르다고 해서 붙여진 이름입니다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뇌 건강에 좋은 오메가</a:t>
            </a:r>
            <a:r>
              <a:rPr lang="en-US" altLang="ko-KR" dirty="0" smtClean="0">
                <a:ea typeface="굴림" panose="020B0600000101010101" pitchFamily="50" charset="-127"/>
              </a:rPr>
              <a:t>-3</a:t>
            </a:r>
            <a:r>
              <a:rPr lang="ko-KR" altLang="en-US" dirty="0" smtClean="0">
                <a:ea typeface="굴림" panose="020B0600000101010101" pitchFamily="50" charset="-127"/>
              </a:rPr>
              <a:t>가 풍부해요</a:t>
            </a:r>
          </a:p>
          <a:p>
            <a:pPr eaLnBrk="1" hangingPunct="1">
              <a:spcBef>
                <a:spcPct val="0"/>
              </a:spcBef>
            </a:pPr>
            <a:endParaRPr lang="en-US" altLang="ko-KR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정답 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고등어 </a:t>
            </a:r>
            <a:r>
              <a:rPr lang="en-US" altLang="ko-KR" dirty="0" smtClean="0">
                <a:ea typeface="굴림" panose="020B0600000101010101" pitchFamily="50" charset="-127"/>
              </a:rPr>
              <a:t>/ </a:t>
            </a:r>
            <a:r>
              <a:rPr lang="ko-KR" altLang="en-US" dirty="0" smtClean="0">
                <a:ea typeface="굴림" panose="020B0600000101010101" pitchFamily="50" charset="-127"/>
              </a:rPr>
              <a:t>어류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296A419-2522-768E-D636-613AE5F44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89018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92A33-8823-1004-41C6-96E4DE26D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2381E087-17FE-3ED6-EEFD-06F24464132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4E5E550-BD1A-8ED5-5CD6-FA367BC2F1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Q 2)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문어보다 작고 다리가 가늘어요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연하고 </a:t>
            </a:r>
            <a:r>
              <a:rPr lang="ko-KR" altLang="en-US" dirty="0" err="1" smtClean="0">
                <a:ea typeface="굴림" panose="020B0600000101010101" pitchFamily="50" charset="-127"/>
              </a:rPr>
              <a:t>국물요리나</a:t>
            </a:r>
            <a:r>
              <a:rPr lang="ko-KR" altLang="en-US" dirty="0" smtClean="0">
                <a:ea typeface="굴림" panose="020B0600000101010101" pitchFamily="50" charset="-127"/>
              </a:rPr>
              <a:t> 볶음 요리로 많이 먹어요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endParaRPr lang="en-US" altLang="ko-KR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정답 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낙지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err="1" smtClean="0">
                <a:ea typeface="굴림" panose="020B0600000101010101" pitchFamily="50" charset="-127"/>
              </a:rPr>
              <a:t>연체류</a:t>
            </a:r>
            <a:endParaRPr lang="ko-KR" altLang="en-US" dirty="0" smtClean="0"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1ADD77E-DA58-6B8C-FA27-937C14CFF2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91240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6838A-3837-F908-ECB4-790E2C46D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FADF2D2-1907-2AF4-5BB8-DA3434BED52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5EB1223-48E3-0E52-FCEC-B49D6689FD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Q 3)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딱딱한 껍질 속에 들어 있고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칼국수에 많이 넣어서 먹는 </a:t>
            </a:r>
            <a:r>
              <a:rPr lang="ko-KR" altLang="en-US" dirty="0" err="1" smtClean="0">
                <a:ea typeface="굴림" panose="020B0600000101010101" pitchFamily="50" charset="-127"/>
              </a:rPr>
              <a:t>재료에요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단백질과 미네랄이 풍부하고 </a:t>
            </a:r>
            <a:r>
              <a:rPr lang="ko-KR" altLang="en-US" dirty="0" err="1" smtClean="0">
                <a:ea typeface="굴림" panose="020B0600000101010101" pitchFamily="50" charset="-127"/>
              </a:rPr>
              <a:t>타우린이</a:t>
            </a:r>
            <a:r>
              <a:rPr lang="ko-KR" altLang="en-US" dirty="0" smtClean="0">
                <a:ea typeface="굴림" panose="020B0600000101010101" pitchFamily="50" charset="-127"/>
              </a:rPr>
              <a:t> 많아서 피로 회복에도 좋답니다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endParaRPr lang="en-US" altLang="ko-KR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정답 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바지락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err="1" smtClean="0">
                <a:ea typeface="굴림" panose="020B0600000101010101" pitchFamily="50" charset="-127"/>
              </a:rPr>
              <a:t>연체류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5B8B71C-1CA6-28D7-9875-FE2E4FBAAFD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27954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A83BB-8BF0-B6CF-A167-94D8D0E88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A54FED6-48C3-3B8B-559C-FA1DF32F0F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A5A891C-B163-6486-2741-D4FCCA3D1C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Q 4)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생일 때 빠지지 않고 먹는 </a:t>
            </a:r>
            <a:r>
              <a:rPr lang="ko-KR" altLang="en-US" dirty="0" err="1" smtClean="0">
                <a:ea typeface="굴림" panose="020B0600000101010101" pitchFamily="50" charset="-127"/>
              </a:rPr>
              <a:t>재료에요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특히 요오드 성분이 많아서 피를 맑게 하고 혈액 순환을 도와줘요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endParaRPr lang="en-US" altLang="ko-KR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정답 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미역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해조류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84ED16-DB3C-C40A-A23F-BCF6D87618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85469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EF0BC-BEF7-BB32-5FE2-B315094ADC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ED70401-8BA3-3459-6BD1-3D0BEAFF85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8350DF2D-D0C4-7768-7BC8-2DC9CB97F0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Q 5)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둥글고 </a:t>
            </a:r>
            <a:r>
              <a:rPr lang="ko-KR" altLang="en-US" dirty="0" err="1" smtClean="0">
                <a:ea typeface="굴림" panose="020B0600000101010101" pitchFamily="50" charset="-127"/>
              </a:rPr>
              <a:t>핑크빛</a:t>
            </a:r>
            <a:r>
              <a:rPr lang="ko-KR" altLang="en-US" dirty="0" smtClean="0">
                <a:ea typeface="굴림" panose="020B0600000101010101" pitchFamily="50" charset="-127"/>
              </a:rPr>
              <a:t> 부채 모양 껍데기를 가지고 있어요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주로 구이로 많이 먹어요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endParaRPr lang="en-US" altLang="ko-KR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정답 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가리비 </a:t>
            </a:r>
            <a:r>
              <a:rPr lang="en-US" altLang="ko-KR" dirty="0" smtClean="0">
                <a:ea typeface="굴림" panose="020B0600000101010101" pitchFamily="50" charset="-127"/>
              </a:rPr>
              <a:t>/ </a:t>
            </a:r>
            <a:r>
              <a:rPr lang="ko-KR" altLang="en-US" dirty="0" err="1" smtClean="0">
                <a:ea typeface="굴림" panose="020B0600000101010101" pitchFamily="50" charset="-127"/>
              </a:rPr>
              <a:t>연체류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CC220BE-3316-5933-285D-FC22A6EC02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3078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BCD46E-C0C2-9FE2-2DD6-0CCFA31665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4BA9C58-4D63-74FC-A4C2-89232BA90FD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FF349F5-0C70-43AE-F4FF-27B43F888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Q 6)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아주 작은 생선인데 주로 말린 것을 먹습니다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시원한 국물 맛을 낼 때 쓰이기도 하고 </a:t>
            </a:r>
            <a:r>
              <a:rPr lang="ko-KR" altLang="en-US" dirty="0" err="1" smtClean="0">
                <a:ea typeface="굴림" panose="020B0600000101010101" pitchFamily="50" charset="-127"/>
              </a:rPr>
              <a:t>작은것은</a:t>
            </a:r>
            <a:r>
              <a:rPr lang="ko-KR" altLang="en-US" dirty="0" smtClean="0">
                <a:ea typeface="굴림" panose="020B0600000101010101" pitchFamily="50" charset="-127"/>
              </a:rPr>
              <a:t> 볶아서 먹기도 합니다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뼈째로 먹기 때문에 칼슘 풍부해서 성장기에 꼭 필요한 </a:t>
            </a:r>
            <a:r>
              <a:rPr lang="ko-KR" altLang="en-US" dirty="0" err="1" smtClean="0">
                <a:ea typeface="굴림" panose="020B0600000101010101" pitchFamily="50" charset="-127"/>
              </a:rPr>
              <a:t>식품이에요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endParaRPr lang="en-US" altLang="ko-KR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정답 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멸치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C14659A-94A3-3183-F880-1ED3F2E161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920687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3F416A-958F-2211-4F3B-9D0F1DC32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E256945-E5AC-BDA4-E603-EEE7016EF63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C93EB61A-0A6B-BEA6-CC4E-B4F7A95D8C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Q 7)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집게발을 가지고 있어요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특히 봄</a:t>
            </a: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·</a:t>
            </a:r>
            <a:r>
              <a:rPr lang="ko-KR" altLang="en-US" dirty="0" smtClean="0">
                <a:ea typeface="굴림" panose="020B0600000101010101" pitchFamily="50" charset="-127"/>
              </a:rPr>
              <a:t>가을에 맛이 좋고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탕이나 무침으로 많이 먹어요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endParaRPr lang="en-US" altLang="ko-KR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정답 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꽃게 </a:t>
            </a:r>
            <a:r>
              <a:rPr lang="en-US" altLang="ko-KR" dirty="0" smtClean="0">
                <a:ea typeface="굴림" panose="020B0600000101010101" pitchFamily="50" charset="-127"/>
              </a:rPr>
              <a:t>/ </a:t>
            </a:r>
            <a:r>
              <a:rPr lang="ko-KR" altLang="en-US" dirty="0" smtClean="0">
                <a:ea typeface="굴림" panose="020B0600000101010101" pitchFamily="50" charset="-127"/>
              </a:rPr>
              <a:t>갑각류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31318418-D1E8-0C9C-631E-FB504CD562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48105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B46A7-27FF-171F-52FA-8FA3BA082E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00E57E30-6C9F-3400-81AA-DD1B3491772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43C6B5F-8070-B3B4-B6CA-70877E476F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Q 8)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연한 주황빛을 살색을 갖고 있어요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알을 </a:t>
            </a:r>
            <a:r>
              <a:rPr lang="ko-KR" altLang="en-US" dirty="0" err="1" smtClean="0">
                <a:ea typeface="굴림" panose="020B0600000101010101" pitchFamily="50" charset="-127"/>
              </a:rPr>
              <a:t>낳기위해</a:t>
            </a:r>
            <a:r>
              <a:rPr lang="ko-KR" altLang="en-US" dirty="0" smtClean="0">
                <a:ea typeface="굴림" panose="020B0600000101010101" pitchFamily="50" charset="-127"/>
              </a:rPr>
              <a:t> 강을 거슬러 올라가는 특징이 있습니다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오메가</a:t>
            </a:r>
            <a:r>
              <a:rPr lang="en-US" altLang="ko-KR" dirty="0" smtClean="0">
                <a:ea typeface="굴림" panose="020B0600000101010101" pitchFamily="50" charset="-127"/>
              </a:rPr>
              <a:t>-3</a:t>
            </a:r>
            <a:r>
              <a:rPr lang="ko-KR" altLang="en-US" dirty="0" smtClean="0">
                <a:ea typeface="굴림" panose="020B0600000101010101" pitchFamily="50" charset="-127"/>
              </a:rPr>
              <a:t>가 많고 구이나 조림으로 먹기도 하고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샐러드나 샌드위치에도 많이 넣어서 먹습니다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endParaRPr lang="en-US" altLang="ko-KR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정답 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연어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CA57080-C9C6-1981-823F-E52536BA8B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68159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476EA-7509-AA39-08F5-E6BE6742F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AD1B3A7-E3FB-132A-12F7-1B808CD6CA6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B0DFAF33-CFF0-66AC-A122-4A3EB48BBA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 smtClean="0">
                <a:ea typeface="굴림" panose="020B0600000101010101" pitchFamily="50" charset="-127"/>
              </a:rPr>
              <a:t>Q 7) 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몸이 단단한 껍질에 </a:t>
            </a:r>
            <a:r>
              <a:rPr lang="ko-KR" altLang="en-US" dirty="0" err="1" smtClean="0">
                <a:ea typeface="굴림" panose="020B0600000101010101" pitchFamily="50" charset="-127"/>
              </a:rPr>
              <a:t>싸여있고</a:t>
            </a:r>
            <a:r>
              <a:rPr lang="ko-KR" altLang="en-US" dirty="0" smtClean="0">
                <a:ea typeface="굴림" panose="020B0600000101010101" pitchFamily="50" charset="-127"/>
              </a:rPr>
              <a:t> 여러 마디로 이루어졌어요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등이 굽은 모양을 하고 있고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머리에는 더듬이가 있습니다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r>
              <a:rPr lang="ko-KR" altLang="en-US" dirty="0" smtClean="0">
                <a:ea typeface="굴림" panose="020B0600000101010101" pitchFamily="50" charset="-127"/>
              </a:rPr>
              <a:t>속담으로는 고래싸움에 </a:t>
            </a:r>
            <a:r>
              <a:rPr lang="ko-KR" altLang="en-US" dirty="0" err="1" smtClean="0">
                <a:ea typeface="굴림" panose="020B0600000101010101" pitchFamily="50" charset="-127"/>
              </a:rPr>
              <a:t>ㅇㅇ터진다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</a:p>
          <a:p>
            <a:r>
              <a:rPr lang="ko-KR" altLang="en-US" dirty="0" err="1" smtClean="0">
                <a:ea typeface="굴림" panose="020B0600000101010101" pitchFamily="50" charset="-127"/>
              </a:rPr>
              <a:t>과자이름</a:t>
            </a:r>
            <a:r>
              <a:rPr lang="ko-KR" altLang="en-US" dirty="0" smtClean="0">
                <a:ea typeface="굴림" panose="020B0600000101010101" pitchFamily="50" charset="-127"/>
              </a:rPr>
              <a:t> </a:t>
            </a:r>
            <a:r>
              <a:rPr lang="ko-KR" altLang="en-US" dirty="0" err="1" smtClean="0">
                <a:ea typeface="굴림" panose="020B0600000101010101" pitchFamily="50" charset="-127"/>
              </a:rPr>
              <a:t>ㅇㅇ깡에</a:t>
            </a:r>
            <a:r>
              <a:rPr lang="ko-KR" altLang="en-US" dirty="0" smtClean="0">
                <a:ea typeface="굴림" panose="020B0600000101010101" pitchFamily="50" charset="-127"/>
              </a:rPr>
              <a:t> 공통으로 들어갑니다</a:t>
            </a:r>
            <a:r>
              <a:rPr lang="en-US" altLang="ko-KR" dirty="0" smtClean="0">
                <a:ea typeface="굴림" panose="020B0600000101010101" pitchFamily="50" charset="-127"/>
              </a:rPr>
              <a:t>.  </a:t>
            </a:r>
            <a:r>
              <a:rPr lang="ko-KR" altLang="en-US" dirty="0" smtClean="0">
                <a:ea typeface="굴림" panose="020B0600000101010101" pitchFamily="50" charset="-127"/>
              </a:rPr>
              <a:t>이것은 무엇일까요</a:t>
            </a:r>
            <a:r>
              <a:rPr lang="en-US" altLang="ko-KR" dirty="0" smtClean="0">
                <a:ea typeface="굴림" panose="020B0600000101010101" pitchFamily="50" charset="-127"/>
              </a:rPr>
              <a:t>?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pPr eaLnBrk="1" hangingPunct="1">
              <a:spcBef>
                <a:spcPct val="0"/>
              </a:spcBef>
            </a:pPr>
            <a:r>
              <a:rPr lang="ko-KR" altLang="en-US" dirty="0" smtClean="0">
                <a:ea typeface="굴림" panose="020B0600000101010101" pitchFamily="50" charset="-127"/>
              </a:rPr>
              <a:t>정답 </a:t>
            </a:r>
            <a:r>
              <a:rPr lang="en-US" altLang="ko-KR" dirty="0" smtClean="0">
                <a:ea typeface="굴림" panose="020B0600000101010101" pitchFamily="50" charset="-127"/>
              </a:rPr>
              <a:t>: </a:t>
            </a:r>
            <a:r>
              <a:rPr lang="ko-KR" altLang="en-US" dirty="0" smtClean="0">
                <a:ea typeface="굴림" panose="020B0600000101010101" pitchFamily="50" charset="-127"/>
              </a:rPr>
              <a:t>새우 </a:t>
            </a:r>
            <a:r>
              <a:rPr lang="en-US" altLang="ko-KR" dirty="0" smtClean="0">
                <a:ea typeface="굴림" panose="020B0600000101010101" pitchFamily="50" charset="-127"/>
              </a:rPr>
              <a:t>/ </a:t>
            </a:r>
            <a:r>
              <a:rPr lang="ko-KR" altLang="en-US" dirty="0" smtClean="0">
                <a:ea typeface="굴림" panose="020B0600000101010101" pitchFamily="50" charset="-127"/>
              </a:rPr>
              <a:t>갑각류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347195F-9E90-D6F5-C6C6-B4E24A222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55244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여러분들은 지금 이 시간 수산물 요리 연구가가 되어서 우리나라 수산물로 만든 가장 맛있는 요리를 탐구하거나 연구해서 메뉴를 개발해야 합니다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r>
              <a:rPr lang="ko-KR" altLang="en-US" dirty="0" smtClean="0">
                <a:ea typeface="굴림" panose="020B0600000101010101" pitchFamily="50" charset="-127"/>
              </a:rPr>
              <a:t>오늘 수업 시간에 배운 내용이나 그 밖에 여러분이 잘 알고 있는 수산물을 소재로 하여 </a:t>
            </a:r>
            <a:r>
              <a:rPr lang="ko-KR" altLang="en-US" dirty="0" err="1" smtClean="0">
                <a:ea typeface="굴림" panose="020B0600000101010101" pitchFamily="50" charset="-127"/>
              </a:rPr>
              <a:t>활동지에</a:t>
            </a:r>
            <a:r>
              <a:rPr lang="ko-KR" altLang="en-US" dirty="0" smtClean="0">
                <a:ea typeface="굴림" panose="020B0600000101010101" pitchFamily="50" charset="-127"/>
              </a:rPr>
              <a:t> </a:t>
            </a:r>
            <a:r>
              <a:rPr lang="ko-KR" altLang="en-US" dirty="0" err="1" smtClean="0">
                <a:ea typeface="굴림" panose="020B0600000101010101" pitchFamily="50" charset="-127"/>
              </a:rPr>
              <a:t>요리명과</a:t>
            </a:r>
            <a:r>
              <a:rPr lang="ko-KR" altLang="en-US" dirty="0" smtClean="0">
                <a:ea typeface="굴림" panose="020B0600000101010101" pitchFamily="50" charset="-127"/>
              </a:rPr>
              <a:t> 함께 내용을 완성해 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99866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2CE8FB-4115-F6DC-9146-96717A1B0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FD72F18-C13D-5D52-8224-EEB43C242C0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3A60FE3F-EAC9-4211-2CCC-2F9AF464D1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여러분들이 개발한 요리에는 어떤 특징과 장점이 있으며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또 어떻게 먹으면 좋은지 등의 </a:t>
            </a:r>
            <a:r>
              <a:rPr lang="ko-KR" altLang="en-US" dirty="0" err="1" smtClean="0">
                <a:ea typeface="굴림" panose="020B0600000101010101" pitchFamily="50" charset="-127"/>
              </a:rPr>
              <a:t>꿀팁을</a:t>
            </a:r>
            <a:r>
              <a:rPr lang="ko-KR" altLang="en-US" dirty="0" smtClean="0">
                <a:ea typeface="굴림" panose="020B0600000101010101" pitchFamily="50" charset="-127"/>
              </a:rPr>
              <a:t> 안내하는 홍보자료를 작성하여 발표해 봅시다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</a:p>
          <a:p>
            <a:endParaRPr lang="ko-KR" altLang="en-US" dirty="0" smtClean="0">
              <a:ea typeface="굴림" panose="020B0600000101010101" pitchFamily="50" charset="-127"/>
            </a:endParaRPr>
          </a:p>
          <a:p>
            <a:r>
              <a:rPr lang="ko-KR" altLang="en-US" dirty="0" smtClean="0">
                <a:ea typeface="굴림" panose="020B0600000101010101" pitchFamily="50" charset="-127"/>
              </a:rPr>
              <a:t>○ 우수한 메뉴로 선정이 되면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선생님이 다음에 학교급식을 계획할 때 요리사 이름과 함께 식단표에 반영할 수도 있어요</a:t>
            </a:r>
            <a:r>
              <a:rPr lang="en-US" altLang="ko-KR" dirty="0" smtClean="0">
                <a:ea typeface="굴림" panose="020B0600000101010101" pitchFamily="50" charset="-127"/>
              </a:rPr>
              <a:t>. </a:t>
            </a:r>
            <a:r>
              <a:rPr lang="ko-KR" altLang="en-US" dirty="0" smtClean="0">
                <a:ea typeface="굴림" panose="020B0600000101010101" pitchFamily="50" charset="-127"/>
              </a:rPr>
              <a:t>우리 학교 수산물 </a:t>
            </a:r>
            <a:r>
              <a:rPr lang="ko-KR" altLang="en-US" dirty="0" err="1" smtClean="0">
                <a:ea typeface="굴림" panose="020B0600000101010101" pitchFamily="50" charset="-127"/>
              </a:rPr>
              <a:t>요리연구</a:t>
            </a:r>
            <a:r>
              <a:rPr lang="ko-KR" altLang="en-US" dirty="0" smtClean="0">
                <a:ea typeface="굴림" panose="020B0600000101010101" pitchFamily="50" charset="-127"/>
              </a:rPr>
              <a:t> 주인공은 과연 누가 될지 많이 기대됩니다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AEC1218-3AAD-2F7F-8E9E-6C36CF6AFB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11661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smtClean="0">
                <a:ea typeface="굴림" panose="020B0600000101010101" pitchFamily="50" charset="-127"/>
              </a:rPr>
              <a:t>○ 지금까지 우리나라 수산물이 얼마나 우수하고 몸에 좋은지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우리가 수산물을 잘 먹어야 하는 이유를 살펴봤습니다</a:t>
            </a:r>
            <a:r>
              <a:rPr lang="en-US" altLang="ko-KR" dirty="0" smtClean="0">
                <a:ea typeface="굴림" panose="020B0600000101010101" pitchFamily="50" charset="-127"/>
              </a:rPr>
              <a:t>. &lt;</a:t>
            </a:r>
            <a:r>
              <a:rPr lang="ko-KR" altLang="en-US" dirty="0" smtClean="0">
                <a:ea typeface="굴림" panose="020B0600000101010101" pitchFamily="50" charset="-127"/>
              </a:rPr>
              <a:t>활동 </a:t>
            </a:r>
            <a:r>
              <a:rPr lang="en-US" altLang="ko-KR" dirty="0" smtClean="0">
                <a:ea typeface="굴림" panose="020B0600000101010101" pitchFamily="50" charset="-127"/>
              </a:rPr>
              <a:t>3&gt;</a:t>
            </a:r>
            <a:r>
              <a:rPr lang="ko-KR" altLang="en-US" dirty="0" smtClean="0">
                <a:ea typeface="굴림" panose="020B0600000101010101" pitchFamily="50" charset="-127"/>
              </a:rPr>
              <a:t>에서는 수산물 카드 게임을 통해서 누가 가장 많은 수산물을 획득하게 되는지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en-US" altLang="ko-KR" dirty="0" smtClean="0">
                <a:latin typeface="Arial" panose="020B0604020202020204" pitchFamily="34" charset="0"/>
                <a:ea typeface="굴림" panose="020B0600000101010101" pitchFamily="50" charset="-127"/>
              </a:rPr>
              <a:t>‘</a:t>
            </a:r>
            <a:r>
              <a:rPr lang="ko-KR" altLang="en-US" dirty="0" smtClean="0">
                <a:ea typeface="굴림" panose="020B0600000101010101" pitchFamily="50" charset="-127"/>
              </a:rPr>
              <a:t>수산물 </a:t>
            </a:r>
            <a:r>
              <a:rPr lang="ko-KR" altLang="en-US" dirty="0" err="1" smtClean="0">
                <a:ea typeface="굴림" panose="020B0600000101010101" pitchFamily="50" charset="-127"/>
              </a:rPr>
              <a:t>왕</a:t>
            </a:r>
            <a:r>
              <a:rPr lang="ko-KR" altLang="en-US" dirty="0" err="1" smtClean="0">
                <a:latin typeface="Arial" panose="020B0604020202020204" pitchFamily="34" charset="0"/>
                <a:ea typeface="굴림" panose="020B0600000101010101" pitchFamily="50" charset="-127"/>
              </a:rPr>
              <a:t>’</a:t>
            </a:r>
            <a:r>
              <a:rPr lang="ko-KR" altLang="en-US" dirty="0" err="1" smtClean="0">
                <a:ea typeface="굴림" panose="020B0600000101010101" pitchFamily="50" charset="-127"/>
              </a:rPr>
              <a:t>을</a:t>
            </a:r>
            <a:r>
              <a:rPr lang="ko-KR" altLang="en-US" dirty="0" smtClean="0">
                <a:ea typeface="굴림" panose="020B0600000101010101" pitchFamily="50" charset="-127"/>
              </a:rPr>
              <a:t> 뽑는 게임을 하겠습니다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</a:p>
          <a:p>
            <a:endParaRPr lang="en-US" altLang="ko-KR" dirty="0" smtClean="0">
              <a:ea typeface="굴림" panose="020B0600000101010101" pitchFamily="50" charset="-127"/>
            </a:endParaRPr>
          </a:p>
          <a:p>
            <a:r>
              <a:rPr lang="ko-KR" altLang="en-US" dirty="0" smtClean="0">
                <a:ea typeface="굴림" panose="020B0600000101010101" pitchFamily="50" charset="-127"/>
              </a:rPr>
              <a:t>○ 이 게임은 수산물 </a:t>
            </a:r>
            <a:r>
              <a:rPr lang="ko-KR" altLang="en-US" dirty="0" err="1" smtClean="0">
                <a:ea typeface="굴림" panose="020B0600000101010101" pitchFamily="50" charset="-127"/>
              </a:rPr>
              <a:t>대분류</a:t>
            </a:r>
            <a:r>
              <a:rPr lang="ko-KR" altLang="en-US" dirty="0" smtClean="0">
                <a:ea typeface="굴림" panose="020B0600000101010101" pitchFamily="50" charset="-127"/>
              </a:rPr>
              <a:t> 잘 이해하고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수업에서 배운 내용들을 잘 떠올리면서 참여하는 것이 유리합니다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4156095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89DFB-37D7-E061-AC9D-AD70B01FC1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3BA5B46-2CF6-EED5-B857-91CBA72251E6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067CD01-4DDF-FF63-A10C-AFB545746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r>
              <a:rPr lang="ko-KR" altLang="en-US" dirty="0" smtClean="0"/>
              <a:t>수산물 왕 뽑기 카드 게임은 </a:t>
            </a:r>
            <a:r>
              <a:rPr lang="ko-KR" altLang="en-US" baseline="0" dirty="0"/>
              <a:t> </a:t>
            </a:r>
            <a:r>
              <a:rPr lang="ko-KR" altLang="en-US" baseline="0" dirty="0" smtClean="0"/>
              <a:t>수산물 카드 </a:t>
            </a:r>
            <a:r>
              <a:rPr lang="en-US" altLang="ko-KR" baseline="0" dirty="0" smtClean="0"/>
              <a:t>60</a:t>
            </a:r>
            <a:r>
              <a:rPr lang="ko-KR" altLang="en-US" baseline="0" dirty="0" smtClean="0"/>
              <a:t>장과 스틱 </a:t>
            </a:r>
            <a:r>
              <a:rPr lang="en-US" altLang="ko-KR" baseline="0" dirty="0" smtClean="0"/>
              <a:t>1</a:t>
            </a:r>
            <a:r>
              <a:rPr lang="ko-KR" altLang="en-US" baseline="0" dirty="0" smtClean="0"/>
              <a:t>개로 구성되어 있습니다</a:t>
            </a:r>
            <a:r>
              <a:rPr lang="en-US" altLang="ko-KR" baseline="0" dirty="0" smtClean="0"/>
              <a:t>.</a:t>
            </a:r>
          </a:p>
          <a:p>
            <a:pPr lvl="0">
              <a:defRPr/>
            </a:pPr>
            <a:r>
              <a:rPr lang="ko-KR" altLang="en-US" baseline="0" dirty="0" smtClean="0"/>
              <a:t>수산물 카드 </a:t>
            </a:r>
            <a:r>
              <a:rPr lang="en-US" altLang="ko-KR" baseline="0" dirty="0" smtClean="0"/>
              <a:t>60</a:t>
            </a:r>
            <a:r>
              <a:rPr lang="ko-KR" altLang="en-US" baseline="0" dirty="0" smtClean="0"/>
              <a:t>장은 고등어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조기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가자미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갈치로 구성된 어류 </a:t>
            </a:r>
            <a:r>
              <a:rPr lang="en-US" altLang="ko-KR" baseline="0" dirty="0" smtClean="0"/>
              <a:t>12</a:t>
            </a:r>
            <a:r>
              <a:rPr lang="ko-KR" altLang="en-US" baseline="0" dirty="0" smtClean="0"/>
              <a:t>장 </a:t>
            </a:r>
            <a:r>
              <a:rPr lang="en-US" altLang="ko-KR" baseline="0" dirty="0" smtClean="0"/>
              <a:t>/ </a:t>
            </a:r>
            <a:r>
              <a:rPr lang="ko-KR" altLang="en-US" baseline="0" dirty="0" smtClean="0"/>
              <a:t>낙지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전복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굴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문어로 구성된 </a:t>
            </a:r>
            <a:r>
              <a:rPr lang="ko-KR" altLang="en-US" baseline="0" dirty="0" err="1" smtClean="0"/>
              <a:t>연체류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12</a:t>
            </a:r>
            <a:r>
              <a:rPr lang="ko-KR" altLang="en-US" baseline="0" dirty="0" smtClean="0"/>
              <a:t>장 </a:t>
            </a:r>
            <a:r>
              <a:rPr lang="en-US" altLang="ko-KR" baseline="0" dirty="0" smtClean="0"/>
              <a:t>/</a:t>
            </a:r>
          </a:p>
          <a:p>
            <a:pPr lvl="0">
              <a:defRPr/>
            </a:pPr>
            <a:r>
              <a:rPr lang="ko-KR" altLang="en-US" baseline="0" dirty="0" smtClean="0"/>
              <a:t>                          김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톳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미역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바다포도로</a:t>
            </a:r>
            <a:r>
              <a:rPr lang="ko-KR" altLang="en-US" baseline="0" dirty="0" smtClean="0"/>
              <a:t> 구성된 해조류 </a:t>
            </a:r>
            <a:r>
              <a:rPr lang="en-US" altLang="ko-KR" baseline="0" dirty="0" smtClean="0"/>
              <a:t>12</a:t>
            </a:r>
            <a:r>
              <a:rPr lang="ko-KR" altLang="en-US" baseline="0" dirty="0" smtClean="0"/>
              <a:t>장 </a:t>
            </a:r>
            <a:r>
              <a:rPr lang="en-US" altLang="ko-KR" baseline="0" dirty="0" smtClean="0"/>
              <a:t>/ </a:t>
            </a:r>
            <a:r>
              <a:rPr lang="ko-KR" altLang="en-US" baseline="0" dirty="0" err="1" smtClean="0"/>
              <a:t>독도새우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꽃게</a:t>
            </a:r>
            <a:r>
              <a:rPr lang="en-US" altLang="ko-KR" baseline="0" dirty="0" smtClean="0"/>
              <a:t>, </a:t>
            </a:r>
            <a:r>
              <a:rPr lang="ko-KR" altLang="en-US" baseline="0" dirty="0" err="1" smtClean="0"/>
              <a:t>바닷가재</a:t>
            </a:r>
            <a:r>
              <a:rPr lang="en-US" altLang="ko-KR" baseline="0" dirty="0" smtClean="0"/>
              <a:t>, </a:t>
            </a:r>
            <a:r>
              <a:rPr lang="ko-KR" altLang="en-US" baseline="0" dirty="0" smtClean="0"/>
              <a:t>새우로 구성된 갑각류 </a:t>
            </a:r>
            <a:r>
              <a:rPr lang="en-US" altLang="ko-KR" baseline="0" dirty="0" smtClean="0"/>
              <a:t>12</a:t>
            </a:r>
            <a:r>
              <a:rPr lang="ko-KR" altLang="en-US" baseline="0" dirty="0" smtClean="0"/>
              <a:t>장 </a:t>
            </a:r>
            <a:r>
              <a:rPr lang="en-US" altLang="ko-KR" baseline="0" dirty="0" smtClean="0"/>
              <a:t>/</a:t>
            </a:r>
          </a:p>
          <a:p>
            <a:pPr lvl="0">
              <a:defRPr/>
            </a:pPr>
            <a:r>
              <a:rPr lang="en-US" altLang="ko-KR" baseline="0" dirty="0" smtClean="0"/>
              <a:t>                          </a:t>
            </a:r>
            <a:r>
              <a:rPr lang="ko-KR" altLang="en-US" baseline="0" dirty="0" smtClean="0"/>
              <a:t>그리고 </a:t>
            </a:r>
            <a:r>
              <a:rPr lang="ko-KR" altLang="en-US" baseline="0" dirty="0" err="1" smtClean="0"/>
              <a:t>요리카드</a:t>
            </a:r>
            <a:r>
              <a:rPr lang="ko-KR" altLang="en-US" baseline="0" dirty="0" smtClean="0"/>
              <a:t> </a:t>
            </a:r>
            <a:r>
              <a:rPr lang="en-US" altLang="ko-KR" baseline="0" dirty="0" smtClean="0"/>
              <a:t>12</a:t>
            </a:r>
            <a:r>
              <a:rPr lang="ko-KR" altLang="en-US" baseline="0" dirty="0" smtClean="0"/>
              <a:t>장으로 구성되어 있습니다</a:t>
            </a:r>
            <a:r>
              <a:rPr lang="en-US" altLang="ko-KR" baseline="0" dirty="0" smtClean="0"/>
              <a:t>.</a:t>
            </a:r>
            <a:endParaRPr lang="en-US" altLang="ko-KR" dirty="0" smtClean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7F6526E-964E-9809-5F54-5A3C8ACCB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08614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4D3F23-5C0B-6E08-D26A-316DA4B08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63BCBD8-B5F8-02FE-7F06-FBF84E4CF36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510AB6F8-FD11-3E6F-87DF-3E495C4B1A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 dirty="0" err="1" smtClean="0">
                <a:ea typeface="굴림" panose="020B0600000101010101" pitchFamily="50" charset="-127"/>
              </a:rPr>
              <a:t>게임원칙은</a:t>
            </a:r>
            <a:r>
              <a:rPr lang="ko-KR" altLang="en-US" dirty="0" smtClean="0">
                <a:ea typeface="굴림" panose="020B0600000101010101" pitchFamily="50" charset="-127"/>
              </a:rPr>
              <a:t> 수산물 카드의 </a:t>
            </a:r>
            <a:r>
              <a:rPr lang="ko-KR" altLang="en-US" dirty="0" err="1" smtClean="0">
                <a:ea typeface="굴림" panose="020B0600000101010101" pitchFamily="50" charset="-127"/>
              </a:rPr>
              <a:t>대분류가</a:t>
            </a:r>
            <a:r>
              <a:rPr lang="ko-KR" altLang="en-US" dirty="0" smtClean="0">
                <a:ea typeface="굴림" panose="020B0600000101010101" pitchFamily="50" charset="-127"/>
              </a:rPr>
              <a:t> 서로 같으면서 숫자의 합이 </a:t>
            </a:r>
            <a:r>
              <a:rPr lang="en-US" altLang="ko-KR" dirty="0" smtClean="0">
                <a:ea typeface="굴림" panose="020B0600000101010101" pitchFamily="50" charset="-127"/>
              </a:rPr>
              <a:t>5</a:t>
            </a:r>
            <a:r>
              <a:rPr lang="ko-KR" altLang="en-US" dirty="0" smtClean="0">
                <a:ea typeface="굴림" panose="020B0600000101010101" pitchFamily="50" charset="-127"/>
              </a:rPr>
              <a:t>가 되면 재빨리 </a:t>
            </a:r>
            <a:r>
              <a:rPr lang="en-US" altLang="ko-KR" dirty="0" smtClean="0">
                <a:ea typeface="굴림" panose="020B0600000101010101" pitchFamily="50" charset="-127"/>
              </a:rPr>
              <a:t>“</a:t>
            </a:r>
            <a:r>
              <a:rPr lang="ko-KR" altLang="en-US" dirty="0" err="1" smtClean="0">
                <a:ea typeface="굴림" panose="020B0600000101010101" pitchFamily="50" charset="-127"/>
              </a:rPr>
              <a:t>대분류</a:t>
            </a:r>
            <a:r>
              <a:rPr lang="en-US" altLang="ko-KR" dirty="0" smtClean="0">
                <a:ea typeface="굴림" panose="020B0600000101010101" pitchFamily="50" charset="-127"/>
              </a:rPr>
              <a:t>”</a:t>
            </a:r>
            <a:r>
              <a:rPr lang="ko-KR" altLang="en-US" dirty="0" smtClean="0">
                <a:ea typeface="굴림" panose="020B0600000101010101" pitchFamily="50" charset="-127"/>
              </a:rPr>
              <a:t>를 외치면서 스틱을 가져오는 사람이</a:t>
            </a:r>
            <a:r>
              <a:rPr lang="ko-KR" altLang="en-US" baseline="0" dirty="0" smtClean="0">
                <a:ea typeface="굴림" panose="020B0600000101010101" pitchFamily="50" charset="-127"/>
              </a:rPr>
              <a:t> 바닥에 놓인 카드를 모두 가져가는 게임으로</a:t>
            </a:r>
            <a:r>
              <a:rPr lang="en-US" altLang="ko-KR" baseline="0" dirty="0" smtClean="0">
                <a:ea typeface="굴림" panose="020B0600000101010101" pitchFamily="50" charset="-127"/>
              </a:rPr>
              <a:t>, </a:t>
            </a:r>
            <a:r>
              <a:rPr lang="ko-KR" altLang="en-US" baseline="0" dirty="0" smtClean="0">
                <a:ea typeface="굴림" panose="020B0600000101010101" pitchFamily="50" charset="-127"/>
              </a:rPr>
              <a:t>게임 종료 후 카드를 가장 많이 모은 사람이 승자가 됩니다</a:t>
            </a:r>
            <a:r>
              <a:rPr lang="en-US" altLang="ko-KR" baseline="0" dirty="0" smtClean="0">
                <a:ea typeface="굴림" panose="020B0600000101010101" pitchFamily="50" charset="-127"/>
              </a:rPr>
              <a:t>.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F107DEF-D7E7-6425-896A-7644092CC2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767070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885AA-6385-6EE7-5B67-0BAB6CB4A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7992F6AB-354A-DED9-9CB5-F3E32023C9D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5B6D0F4-F8F9-5F4B-32E0-FE55535095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6744BE5-697C-3C2B-0586-4128DBA16E5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34858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6656B5-73C2-5E0D-3A84-E38E87527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A78BAD6C-1761-F70E-0F97-8E34E2637F1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327357A-D413-D2F2-D9FC-C15073A59F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F54F714-7814-05A2-E364-5AE7072F86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657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22138-E210-DF79-A2F6-42F1B8DCD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0D9CBD2-3938-8147-B0EC-34AE761A35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01D2B22-C353-C4B0-F8D6-3B110365AE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48D3455-C12A-DA59-0697-E24BE96685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847173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FC1C49-9623-0E4E-77D0-5F3A5093F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83D460A8-E5A5-7F4D-D3A9-DFCF6FDA38F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A1672CC-6908-500B-25D8-0DCFD21753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E8CB3CA-6B31-9654-BAF5-49B5FED788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0587161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6C084-1244-FFBB-E4B3-29202AD03C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43BCA791-3D96-0A5F-BDDC-684E31FED24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0281A9C-87E5-CB4E-EB17-09AE007468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D249289-A5EF-E293-230C-E1CD53F152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8F0A4F-8706-40C9-ABC7-0526EDFE8D2A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 panose="020F0502020204030204"/>
                <a:ea typeface="+mn-ea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6819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>
                <a:ea typeface="굴림" panose="020B0600000101010101" pitchFamily="50" charset="-127"/>
              </a:rPr>
              <a:t>오늘 수업을 통해서 새롭게 알게 된 내용이나 느낀 점</a:t>
            </a:r>
            <a:r>
              <a:rPr lang="en-US" altLang="ko-KR" dirty="0" smtClean="0">
                <a:ea typeface="굴림" panose="020B0600000101010101" pitchFamily="50" charset="-127"/>
              </a:rPr>
              <a:t>, </a:t>
            </a:r>
            <a:r>
              <a:rPr lang="ko-KR" altLang="en-US" dirty="0" smtClean="0">
                <a:ea typeface="굴림" panose="020B0600000101010101" pitchFamily="50" charset="-127"/>
              </a:rPr>
              <a:t>다짐 등 학습한 내용에 대하여 소감을 발표해 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endParaRPr lang="ko-KR" altLang="en-US" dirty="0" smtClean="0">
              <a:ea typeface="굴림" panose="020B0600000101010101" pitchFamily="50" charset="-127"/>
            </a:endParaRP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616822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dirty="0" smtClean="0">
                <a:ea typeface="굴림" panose="020B0600000101010101" pitchFamily="50" charset="-127"/>
              </a:rPr>
              <a:t>이제부터 우리 수산물을 바르게 알고 맛있게 먹어 봅시다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r>
              <a:rPr lang="ko-KR" altLang="en-US" dirty="0" smtClean="0">
                <a:ea typeface="굴림" panose="020B0600000101010101" pitchFamily="50" charset="-127"/>
              </a:rPr>
              <a:t> 수고했습니다</a:t>
            </a:r>
            <a:r>
              <a:rPr lang="en-US" altLang="ko-KR" dirty="0" smtClean="0">
                <a:ea typeface="굴림" panose="020B0600000101010101" pitchFamily="50" charset="-127"/>
              </a:rPr>
              <a:t>.</a:t>
            </a:r>
            <a:r>
              <a:rPr lang="ko-KR" altLang="en-US" dirty="0" smtClean="0">
                <a:ea typeface="굴림" panose="020B0600000101010101" pitchFamily="50" charset="-127"/>
              </a:rPr>
              <a:t> 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lvl="0">
              <a:defRPr/>
            </a:pPr>
            <a:fld id="{B38F0A4F-8706-40C9-ABC7-0526EDFE8D2A}" type="slidenum">
              <a:rPr lang="ko-KR" altLang="en-US" smtClean="0"/>
              <a:pPr lvl="0">
                <a:defRPr/>
              </a:pPr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421241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D00C3CE6-F8E5-0037-3EAA-F9F06AA184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361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46D70144-1337-DB43-D496-9B82D10D3D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65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>
            <a:extLst>
              <a:ext uri="{FF2B5EF4-FFF2-40B4-BE49-F238E27FC236}">
                <a16:creationId xmlns:a16="http://schemas.microsoft.com/office/drawing/2014/main" id="{4B50D4F6-6A07-4C9B-2E90-4BC4E6FDA1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412" y="0"/>
            <a:ext cx="1220241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73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>
            <a:extLst>
              <a:ext uri="{FF2B5EF4-FFF2-40B4-BE49-F238E27FC236}">
                <a16:creationId xmlns:a16="http://schemas.microsoft.com/office/drawing/2014/main" id="{56D9F648-F780-4FFB-AD65-5CAA73C122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5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23530243-97AF-74C2-2756-19E893BA47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0684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3C0BF2C-CFBE-4DD8-885B-1F35D588A2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661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D3C0BF2C-CFBE-4DD8-885B-1F35D588A28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583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  <a:lvl2pPr>
              <a:defRPr>
                <a:latin typeface="+mn-ea"/>
                <a:ea typeface="+mn-ea"/>
              </a:defRPr>
            </a:lvl2pPr>
            <a:lvl3pPr>
              <a:defRPr>
                <a:latin typeface="+mn-ea"/>
                <a:ea typeface="+mn-ea"/>
              </a:defRPr>
            </a:lvl3pPr>
            <a:lvl4pPr>
              <a:defRPr>
                <a:latin typeface="+mn-ea"/>
                <a:ea typeface="+mn-ea"/>
              </a:defRPr>
            </a:lvl4pPr>
            <a:lvl5pPr>
              <a:defRPr>
                <a:latin typeface="+mn-ea"/>
                <a:ea typeface="+mn-ea"/>
              </a:defRPr>
            </a:lvl5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7B649A67-058F-48FD-8CD1-9B6CBAA01A1D}" type="datetimeFigureOut">
              <a:rPr lang="ko-KR" altLang="en-US" smtClean="0"/>
              <a:pPr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fld id="{B8898F17-221F-4A8D-8736-2BCF104F5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2446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인트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7594CFDD-352B-E9FB-7ECE-BC7323FB7D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4581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전체_배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>
            <a:extLst>
              <a:ext uri="{FF2B5EF4-FFF2-40B4-BE49-F238E27FC236}">
                <a16:creationId xmlns:a16="http://schemas.microsoft.com/office/drawing/2014/main" id="{9213ADED-6933-8080-5E8A-2D4E89561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049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>
            <a:extLst>
              <a:ext uri="{FF2B5EF4-FFF2-40B4-BE49-F238E27FC236}">
                <a16:creationId xmlns:a16="http://schemas.microsoft.com/office/drawing/2014/main" id="{B1E50524-A64E-4E40-02DA-B8182D3578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0095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7B649A67-058F-48FD-8CD1-9B6CBAA01A1D}" type="datetimeFigureOut">
              <a:rPr lang="ko-KR" altLang="en-US" smtClean="0"/>
              <a:pPr/>
              <a:t>2025-09-18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</a:defRPr>
            </a:lvl1pPr>
          </a:lstStyle>
          <a:p>
            <a:fld id="{B8898F17-221F-4A8D-8736-2BCF104F5BCF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12086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9" r:id="rId2"/>
    <p:sldLayoutId id="2147483820" r:id="rId3"/>
    <p:sldLayoutId id="2147483818" r:id="rId4"/>
    <p:sldLayoutId id="2147483827" r:id="rId5"/>
    <p:sldLayoutId id="2147483822" r:id="rId6"/>
    <p:sldLayoutId id="2147483828" r:id="rId7"/>
    <p:sldLayoutId id="2147483821" r:id="rId8"/>
    <p:sldLayoutId id="2147483830" r:id="rId9"/>
    <p:sldLayoutId id="2147483832" r:id="rId10"/>
    <p:sldLayoutId id="214748383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n-ea"/>
          <a:ea typeface="+mn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ea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11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microsoft.com/office/2007/relationships/hdphoto" Target="../media/hdphoto1.wdp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4.png"/><Relationship Id="rId11" Type="http://schemas.microsoft.com/office/2007/relationships/hdphoto" Target="../media/hdphoto2.wdp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3.png"/><Relationship Id="rId11" Type="http://schemas.openxmlformats.org/officeDocument/2006/relationships/image" Target="../media/image33.png"/><Relationship Id="rId5" Type="http://schemas.openxmlformats.org/officeDocument/2006/relationships/image" Target="../media/image42.png"/><Relationship Id="rId10" Type="http://schemas.openxmlformats.org/officeDocument/2006/relationships/image" Target="../media/image35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4.png"/><Relationship Id="rId9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10" Type="http://schemas.openxmlformats.org/officeDocument/2006/relationships/image" Target="../media/image53.png"/><Relationship Id="rId4" Type="http://schemas.openxmlformats.org/officeDocument/2006/relationships/image" Target="../media/image44.png"/><Relationship Id="rId9" Type="http://schemas.openxmlformats.org/officeDocument/2006/relationships/image" Target="../media/image5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63.png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12" Type="http://schemas.openxmlformats.org/officeDocument/2006/relationships/image" Target="../media/image62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png"/><Relationship Id="rId11" Type="http://schemas.openxmlformats.org/officeDocument/2006/relationships/image" Target="../media/image61.png"/><Relationship Id="rId5" Type="http://schemas.openxmlformats.org/officeDocument/2006/relationships/image" Target="../media/image56.png"/><Relationship Id="rId10" Type="http://schemas.openxmlformats.org/officeDocument/2006/relationships/image" Target="../media/image44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31.png"/><Relationship Id="rId7" Type="http://schemas.openxmlformats.org/officeDocument/2006/relationships/image" Target="../media/image6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68.png"/><Relationship Id="rId5" Type="http://schemas.openxmlformats.org/officeDocument/2006/relationships/image" Target="../media/image35.png"/><Relationship Id="rId10" Type="http://schemas.openxmlformats.org/officeDocument/2006/relationships/image" Target="../media/image67.png"/><Relationship Id="rId4" Type="http://schemas.openxmlformats.org/officeDocument/2006/relationships/image" Target="../media/image34.png"/><Relationship Id="rId9" Type="http://schemas.openxmlformats.org/officeDocument/2006/relationships/image" Target="../media/image6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microsoft.com/office/2007/relationships/hdphoto" Target="../media/hdphoto3.wdp"/><Relationship Id="rId18" Type="http://schemas.openxmlformats.org/officeDocument/2006/relationships/image" Target="../media/image75.png"/><Relationship Id="rId3" Type="http://schemas.openxmlformats.org/officeDocument/2006/relationships/image" Target="../media/image31.png"/><Relationship Id="rId21" Type="http://schemas.openxmlformats.org/officeDocument/2006/relationships/image" Target="../media/image77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17" Type="http://schemas.microsoft.com/office/2007/relationships/hdphoto" Target="../media/hdphoto5.wdp"/><Relationship Id="rId25" Type="http://schemas.openxmlformats.org/officeDocument/2006/relationships/image" Target="../media/image81.emf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74.png"/><Relationship Id="rId20" Type="http://schemas.openxmlformats.org/officeDocument/2006/relationships/image" Target="../media/image7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71.png"/><Relationship Id="rId24" Type="http://schemas.openxmlformats.org/officeDocument/2006/relationships/image" Target="../media/image80.png"/><Relationship Id="rId5" Type="http://schemas.openxmlformats.org/officeDocument/2006/relationships/image" Target="../media/image35.png"/><Relationship Id="rId15" Type="http://schemas.microsoft.com/office/2007/relationships/hdphoto" Target="../media/hdphoto4.wdp"/><Relationship Id="rId23" Type="http://schemas.openxmlformats.org/officeDocument/2006/relationships/image" Target="../media/image79.png"/><Relationship Id="rId10" Type="http://schemas.openxmlformats.org/officeDocument/2006/relationships/image" Target="../media/image70.png"/><Relationship Id="rId19" Type="http://schemas.microsoft.com/office/2007/relationships/hdphoto" Target="../media/hdphoto6.wdp"/><Relationship Id="rId4" Type="http://schemas.openxmlformats.org/officeDocument/2006/relationships/image" Target="../media/image34.png"/><Relationship Id="rId9" Type="http://schemas.openxmlformats.org/officeDocument/2006/relationships/image" Target="../media/image69.jpeg"/><Relationship Id="rId14" Type="http://schemas.openxmlformats.org/officeDocument/2006/relationships/image" Target="../media/image73.png"/><Relationship Id="rId22" Type="http://schemas.openxmlformats.org/officeDocument/2006/relationships/image" Target="../media/image7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3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png"/><Relationship Id="rId3" Type="http://schemas.openxmlformats.org/officeDocument/2006/relationships/image" Target="../media/image85.png"/><Relationship Id="rId7" Type="http://schemas.openxmlformats.org/officeDocument/2006/relationships/image" Target="../media/image8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6.png"/><Relationship Id="rId11" Type="http://schemas.openxmlformats.org/officeDocument/2006/relationships/image" Target="../media/image91.png"/><Relationship Id="rId5" Type="http://schemas.openxmlformats.org/officeDocument/2006/relationships/image" Target="../media/image68.png"/><Relationship Id="rId10" Type="http://schemas.openxmlformats.org/officeDocument/2006/relationships/image" Target="../media/image90.png"/><Relationship Id="rId4" Type="http://schemas.openxmlformats.org/officeDocument/2006/relationships/image" Target="../media/image67.png"/><Relationship Id="rId9" Type="http://schemas.openxmlformats.org/officeDocument/2006/relationships/image" Target="../media/image8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92.png"/><Relationship Id="rId7" Type="http://schemas.openxmlformats.org/officeDocument/2006/relationships/image" Target="../media/image9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3.png"/><Relationship Id="rId11" Type="http://schemas.openxmlformats.org/officeDocument/2006/relationships/image" Target="../media/image98.png"/><Relationship Id="rId5" Type="http://schemas.openxmlformats.org/officeDocument/2006/relationships/image" Target="../media/image68.png"/><Relationship Id="rId10" Type="http://schemas.openxmlformats.org/officeDocument/2006/relationships/image" Target="../media/image97.png"/><Relationship Id="rId4" Type="http://schemas.openxmlformats.org/officeDocument/2006/relationships/image" Target="../media/image67.png"/><Relationship Id="rId9" Type="http://schemas.openxmlformats.org/officeDocument/2006/relationships/image" Target="../media/image9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9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68.png"/><Relationship Id="rId10" Type="http://schemas.openxmlformats.org/officeDocument/2006/relationships/image" Target="../media/image104.png"/><Relationship Id="rId4" Type="http://schemas.openxmlformats.org/officeDocument/2006/relationships/image" Target="../media/image67.png"/><Relationship Id="rId9" Type="http://schemas.openxmlformats.org/officeDocument/2006/relationships/image" Target="../media/image10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image" Target="../media/image106.png"/><Relationship Id="rId7" Type="http://schemas.openxmlformats.org/officeDocument/2006/relationships/image" Target="../media/image10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7.png"/><Relationship Id="rId11" Type="http://schemas.openxmlformats.org/officeDocument/2006/relationships/image" Target="../media/image112.png"/><Relationship Id="rId5" Type="http://schemas.openxmlformats.org/officeDocument/2006/relationships/image" Target="../media/image68.png"/><Relationship Id="rId10" Type="http://schemas.openxmlformats.org/officeDocument/2006/relationships/image" Target="../media/image111.png"/><Relationship Id="rId4" Type="http://schemas.openxmlformats.org/officeDocument/2006/relationships/image" Target="../media/image67.png"/><Relationship Id="rId9" Type="http://schemas.openxmlformats.org/officeDocument/2006/relationships/image" Target="../media/image11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13" Type="http://schemas.openxmlformats.org/officeDocument/2006/relationships/image" Target="../media/image114.png"/><Relationship Id="rId3" Type="http://schemas.openxmlformats.org/officeDocument/2006/relationships/image" Target="../media/image33.png"/><Relationship Id="rId7" Type="http://schemas.openxmlformats.org/officeDocument/2006/relationships/image" Target="../media/image58.png"/><Relationship Id="rId12" Type="http://schemas.openxmlformats.org/officeDocument/2006/relationships/image" Target="../media/image113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png"/><Relationship Id="rId11" Type="http://schemas.openxmlformats.org/officeDocument/2006/relationships/image" Target="../media/image61.png"/><Relationship Id="rId5" Type="http://schemas.openxmlformats.org/officeDocument/2006/relationships/image" Target="../media/image56.png"/><Relationship Id="rId10" Type="http://schemas.openxmlformats.org/officeDocument/2006/relationships/image" Target="../media/image44.pn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13" Type="http://schemas.openxmlformats.org/officeDocument/2006/relationships/image" Target="../media/image121.png"/><Relationship Id="rId3" Type="http://schemas.openxmlformats.org/officeDocument/2006/relationships/image" Target="../media/image31.png"/><Relationship Id="rId7" Type="http://schemas.openxmlformats.org/officeDocument/2006/relationships/image" Target="../media/image115.png"/><Relationship Id="rId12" Type="http://schemas.openxmlformats.org/officeDocument/2006/relationships/image" Target="../media/image1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11" Type="http://schemas.openxmlformats.org/officeDocument/2006/relationships/image" Target="../media/image119.png"/><Relationship Id="rId5" Type="http://schemas.openxmlformats.org/officeDocument/2006/relationships/image" Target="../media/image35.png"/><Relationship Id="rId15" Type="http://schemas.openxmlformats.org/officeDocument/2006/relationships/image" Target="../media/image123.png"/><Relationship Id="rId10" Type="http://schemas.openxmlformats.org/officeDocument/2006/relationships/image" Target="../media/image118.png"/><Relationship Id="rId4" Type="http://schemas.openxmlformats.org/officeDocument/2006/relationships/image" Target="../media/image34.png"/><Relationship Id="rId9" Type="http://schemas.openxmlformats.org/officeDocument/2006/relationships/image" Target="../media/image117.png"/><Relationship Id="rId14" Type="http://schemas.openxmlformats.org/officeDocument/2006/relationships/image" Target="../media/image1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emf"/><Relationship Id="rId13" Type="http://schemas.openxmlformats.org/officeDocument/2006/relationships/image" Target="../media/image130.jpeg"/><Relationship Id="rId18" Type="http://schemas.openxmlformats.org/officeDocument/2006/relationships/image" Target="../media/image134.png"/><Relationship Id="rId3" Type="http://schemas.openxmlformats.org/officeDocument/2006/relationships/image" Target="../media/image115.png"/><Relationship Id="rId21" Type="http://schemas.openxmlformats.org/officeDocument/2006/relationships/image" Target="../media/image137.png"/><Relationship Id="rId7" Type="http://schemas.microsoft.com/office/2007/relationships/hdphoto" Target="../media/hdphoto7.wdp"/><Relationship Id="rId12" Type="http://schemas.openxmlformats.org/officeDocument/2006/relationships/image" Target="../media/image129.jpeg"/><Relationship Id="rId17" Type="http://schemas.openxmlformats.org/officeDocument/2006/relationships/image" Target="../media/image133.png"/><Relationship Id="rId2" Type="http://schemas.openxmlformats.org/officeDocument/2006/relationships/notesSlide" Target="../notesSlides/notesSlide15.xml"/><Relationship Id="rId16" Type="http://schemas.microsoft.com/office/2007/relationships/hdphoto" Target="../media/hdphoto9.wdp"/><Relationship Id="rId20" Type="http://schemas.openxmlformats.org/officeDocument/2006/relationships/image" Target="../media/image1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5.png"/><Relationship Id="rId11" Type="http://schemas.microsoft.com/office/2007/relationships/hdphoto" Target="../media/hdphoto8.wdp"/><Relationship Id="rId5" Type="http://schemas.openxmlformats.org/officeDocument/2006/relationships/image" Target="../media/image124.png"/><Relationship Id="rId15" Type="http://schemas.openxmlformats.org/officeDocument/2006/relationships/image" Target="../media/image132.png"/><Relationship Id="rId10" Type="http://schemas.openxmlformats.org/officeDocument/2006/relationships/image" Target="../media/image128.png"/><Relationship Id="rId19" Type="http://schemas.openxmlformats.org/officeDocument/2006/relationships/image" Target="../media/image135.png"/><Relationship Id="rId4" Type="http://schemas.openxmlformats.org/officeDocument/2006/relationships/image" Target="../media/image116.png"/><Relationship Id="rId9" Type="http://schemas.openxmlformats.org/officeDocument/2006/relationships/image" Target="../media/image127.jpeg"/><Relationship Id="rId14" Type="http://schemas.openxmlformats.org/officeDocument/2006/relationships/image" Target="../media/image1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png"/><Relationship Id="rId13" Type="http://schemas.openxmlformats.org/officeDocument/2006/relationships/image" Target="../media/image137.png"/><Relationship Id="rId3" Type="http://schemas.openxmlformats.org/officeDocument/2006/relationships/image" Target="../media/image124.png"/><Relationship Id="rId7" Type="http://schemas.openxmlformats.org/officeDocument/2006/relationships/image" Target="../media/image126.emf"/><Relationship Id="rId12" Type="http://schemas.openxmlformats.org/officeDocument/2006/relationships/image" Target="../media/image1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3.png"/><Relationship Id="rId11" Type="http://schemas.openxmlformats.org/officeDocument/2006/relationships/image" Target="../media/image139.jpeg"/><Relationship Id="rId5" Type="http://schemas.openxmlformats.org/officeDocument/2006/relationships/image" Target="../media/image116.png"/><Relationship Id="rId10" Type="http://schemas.openxmlformats.org/officeDocument/2006/relationships/image" Target="../media/image138.png"/><Relationship Id="rId4" Type="http://schemas.openxmlformats.org/officeDocument/2006/relationships/image" Target="../media/image115.png"/><Relationship Id="rId9" Type="http://schemas.microsoft.com/office/2007/relationships/hdphoto" Target="../media/hdphoto7.wdp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eg"/><Relationship Id="rId3" Type="http://schemas.openxmlformats.org/officeDocument/2006/relationships/image" Target="../media/image124.png"/><Relationship Id="rId7" Type="http://schemas.openxmlformats.org/officeDocument/2006/relationships/image" Target="../media/image129.jpeg"/><Relationship Id="rId12" Type="http://schemas.openxmlformats.org/officeDocument/2006/relationships/image" Target="../media/image1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4.png"/><Relationship Id="rId11" Type="http://schemas.openxmlformats.org/officeDocument/2006/relationships/image" Target="../media/image139.jpeg"/><Relationship Id="rId5" Type="http://schemas.openxmlformats.org/officeDocument/2006/relationships/image" Target="../media/image116.png"/><Relationship Id="rId10" Type="http://schemas.openxmlformats.org/officeDocument/2006/relationships/image" Target="../media/image137.png"/><Relationship Id="rId4" Type="http://schemas.openxmlformats.org/officeDocument/2006/relationships/image" Target="../media/image115.png"/><Relationship Id="rId9" Type="http://schemas.openxmlformats.org/officeDocument/2006/relationships/image" Target="../media/image14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13" Type="http://schemas.openxmlformats.org/officeDocument/2006/relationships/image" Target="../media/image144.png"/><Relationship Id="rId3" Type="http://schemas.openxmlformats.org/officeDocument/2006/relationships/image" Target="../media/image124.png"/><Relationship Id="rId7" Type="http://schemas.openxmlformats.org/officeDocument/2006/relationships/image" Target="../media/image135.png"/><Relationship Id="rId12" Type="http://schemas.openxmlformats.org/officeDocument/2006/relationships/image" Target="../media/image1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7.png"/><Relationship Id="rId11" Type="http://schemas.openxmlformats.org/officeDocument/2006/relationships/image" Target="../media/image143.png"/><Relationship Id="rId5" Type="http://schemas.openxmlformats.org/officeDocument/2006/relationships/image" Target="../media/image116.png"/><Relationship Id="rId10" Type="http://schemas.microsoft.com/office/2007/relationships/hdphoto" Target="../media/hdphoto8.wdp"/><Relationship Id="rId4" Type="http://schemas.openxmlformats.org/officeDocument/2006/relationships/image" Target="../media/image115.png"/><Relationship Id="rId9" Type="http://schemas.openxmlformats.org/officeDocument/2006/relationships/image" Target="../media/image128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13" Type="http://schemas.openxmlformats.org/officeDocument/2006/relationships/image" Target="../media/image146.png"/><Relationship Id="rId3" Type="http://schemas.openxmlformats.org/officeDocument/2006/relationships/image" Target="../media/image124.png"/><Relationship Id="rId7" Type="http://schemas.openxmlformats.org/officeDocument/2006/relationships/image" Target="../media/image136.png"/><Relationship Id="rId12" Type="http://schemas.openxmlformats.org/officeDocument/2006/relationships/image" Target="../media/image13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7.png"/><Relationship Id="rId11" Type="http://schemas.openxmlformats.org/officeDocument/2006/relationships/image" Target="../media/image145.png"/><Relationship Id="rId5" Type="http://schemas.openxmlformats.org/officeDocument/2006/relationships/image" Target="../media/image116.png"/><Relationship Id="rId10" Type="http://schemas.microsoft.com/office/2007/relationships/hdphoto" Target="../media/hdphoto9.wdp"/><Relationship Id="rId4" Type="http://schemas.openxmlformats.org/officeDocument/2006/relationships/image" Target="../media/image115.png"/><Relationship Id="rId9" Type="http://schemas.openxmlformats.org/officeDocument/2006/relationships/image" Target="../media/image13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47.png"/><Relationship Id="rId7" Type="http://schemas.openxmlformats.org/officeDocument/2006/relationships/image" Target="../media/image150.png"/><Relationship Id="rId12" Type="http://schemas.openxmlformats.org/officeDocument/2006/relationships/image" Target="../media/image15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9.png"/><Relationship Id="rId11" Type="http://schemas.openxmlformats.org/officeDocument/2006/relationships/image" Target="../media/image153.png"/><Relationship Id="rId5" Type="http://schemas.openxmlformats.org/officeDocument/2006/relationships/image" Target="../media/image148.png"/><Relationship Id="rId10" Type="http://schemas.openxmlformats.org/officeDocument/2006/relationships/image" Target="../media/image152.png"/><Relationship Id="rId4" Type="http://schemas.openxmlformats.org/officeDocument/2006/relationships/image" Target="../media/image44.png"/><Relationship Id="rId9" Type="http://schemas.openxmlformats.org/officeDocument/2006/relationships/image" Target="../media/image1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7" Type="http://schemas.openxmlformats.org/officeDocument/2006/relationships/image" Target="../media/image15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6.png"/><Relationship Id="rId5" Type="http://schemas.openxmlformats.org/officeDocument/2006/relationships/image" Target="../media/image147.png"/><Relationship Id="rId4" Type="http://schemas.openxmlformats.org/officeDocument/2006/relationships/image" Target="../media/image1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png"/><Relationship Id="rId7" Type="http://schemas.openxmlformats.org/officeDocument/2006/relationships/image" Target="../media/image1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9.png"/><Relationship Id="rId5" Type="http://schemas.openxmlformats.org/officeDocument/2006/relationships/image" Target="../media/image147.png"/><Relationship Id="rId4" Type="http://schemas.openxmlformats.org/officeDocument/2006/relationships/image" Target="../media/image1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7" Type="http://schemas.openxmlformats.org/officeDocument/2006/relationships/image" Target="../media/image16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2.png"/><Relationship Id="rId5" Type="http://schemas.openxmlformats.org/officeDocument/2006/relationships/image" Target="../media/image147.png"/><Relationship Id="rId4" Type="http://schemas.openxmlformats.org/officeDocument/2006/relationships/image" Target="../media/image14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7" Type="http://schemas.openxmlformats.org/officeDocument/2006/relationships/image" Target="../media/image16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5.png"/><Relationship Id="rId5" Type="http://schemas.openxmlformats.org/officeDocument/2006/relationships/image" Target="../media/image147.png"/><Relationship Id="rId4" Type="http://schemas.openxmlformats.org/officeDocument/2006/relationships/image" Target="../media/image14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7" Type="http://schemas.openxmlformats.org/officeDocument/2006/relationships/image" Target="../media/image1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8.png"/><Relationship Id="rId5" Type="http://schemas.openxmlformats.org/officeDocument/2006/relationships/image" Target="../media/image147.png"/><Relationship Id="rId4" Type="http://schemas.openxmlformats.org/officeDocument/2006/relationships/image" Target="../media/image1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7" Type="http://schemas.openxmlformats.org/officeDocument/2006/relationships/image" Target="../media/image17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1.png"/><Relationship Id="rId5" Type="http://schemas.openxmlformats.org/officeDocument/2006/relationships/image" Target="../media/image147.png"/><Relationship Id="rId4" Type="http://schemas.openxmlformats.org/officeDocument/2006/relationships/image" Target="../media/image14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17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4.png"/><Relationship Id="rId5" Type="http://schemas.openxmlformats.org/officeDocument/2006/relationships/image" Target="../media/image173.png"/><Relationship Id="rId4" Type="http://schemas.openxmlformats.org/officeDocument/2006/relationships/image" Target="../media/image1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7" Type="http://schemas.openxmlformats.org/officeDocument/2006/relationships/image" Target="../media/image17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7.png"/><Relationship Id="rId5" Type="http://schemas.openxmlformats.org/officeDocument/2006/relationships/image" Target="../media/image176.png"/><Relationship Id="rId4" Type="http://schemas.openxmlformats.org/officeDocument/2006/relationships/image" Target="../media/image14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2.png"/><Relationship Id="rId3" Type="http://schemas.openxmlformats.org/officeDocument/2006/relationships/image" Target="../media/image179.png"/><Relationship Id="rId7" Type="http://schemas.openxmlformats.org/officeDocument/2006/relationships/image" Target="../media/image18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0.png"/><Relationship Id="rId5" Type="http://schemas.openxmlformats.org/officeDocument/2006/relationships/image" Target="../media/image147.png"/><Relationship Id="rId4" Type="http://schemas.openxmlformats.org/officeDocument/2006/relationships/image" Target="../media/image148.png"/><Relationship Id="rId9" Type="http://schemas.openxmlformats.org/officeDocument/2006/relationships/image" Target="../media/image183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184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png"/><Relationship Id="rId11" Type="http://schemas.openxmlformats.org/officeDocument/2006/relationships/image" Target="../media/image44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59.png"/><Relationship Id="rId14" Type="http://schemas.openxmlformats.org/officeDocument/2006/relationships/image" Target="../media/image185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7.png"/><Relationship Id="rId3" Type="http://schemas.openxmlformats.org/officeDocument/2006/relationships/image" Target="../media/image31.png"/><Relationship Id="rId7" Type="http://schemas.openxmlformats.org/officeDocument/2006/relationships/image" Target="../media/image18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5" Type="http://schemas.openxmlformats.org/officeDocument/2006/relationships/image" Target="../media/image35.png"/><Relationship Id="rId10" Type="http://schemas.openxmlformats.org/officeDocument/2006/relationships/image" Target="../media/image189.png"/><Relationship Id="rId4" Type="http://schemas.openxmlformats.org/officeDocument/2006/relationships/image" Target="../media/image34.png"/><Relationship Id="rId9" Type="http://schemas.openxmlformats.org/officeDocument/2006/relationships/image" Target="../media/image18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184.png"/><Relationship Id="rId3" Type="http://schemas.openxmlformats.org/officeDocument/2006/relationships/image" Target="../media/image54.png"/><Relationship Id="rId7" Type="http://schemas.openxmlformats.org/officeDocument/2006/relationships/image" Target="../media/image57.png"/><Relationship Id="rId12" Type="http://schemas.openxmlformats.org/officeDocument/2006/relationships/image" Target="../media/image6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6.png"/><Relationship Id="rId11" Type="http://schemas.openxmlformats.org/officeDocument/2006/relationships/image" Target="../media/image44.png"/><Relationship Id="rId5" Type="http://schemas.openxmlformats.org/officeDocument/2006/relationships/image" Target="../media/image55.png"/><Relationship Id="rId10" Type="http://schemas.openxmlformats.org/officeDocument/2006/relationships/image" Target="../media/image60.png"/><Relationship Id="rId4" Type="http://schemas.openxmlformats.org/officeDocument/2006/relationships/image" Target="../media/image33.png"/><Relationship Id="rId9" Type="http://schemas.openxmlformats.org/officeDocument/2006/relationships/image" Target="../media/image59.png"/><Relationship Id="rId14" Type="http://schemas.openxmlformats.org/officeDocument/2006/relationships/image" Target="../media/image19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png"/><Relationship Id="rId13" Type="http://schemas.openxmlformats.org/officeDocument/2006/relationships/image" Target="../media/image196.png"/><Relationship Id="rId3" Type="http://schemas.openxmlformats.org/officeDocument/2006/relationships/image" Target="../media/image31.png"/><Relationship Id="rId7" Type="http://schemas.openxmlformats.org/officeDocument/2006/relationships/image" Target="../media/image191.png"/><Relationship Id="rId12" Type="http://schemas.openxmlformats.org/officeDocument/2006/relationships/image" Target="../media/image19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86.png"/><Relationship Id="rId11" Type="http://schemas.openxmlformats.org/officeDocument/2006/relationships/image" Target="../media/image194.png"/><Relationship Id="rId5" Type="http://schemas.openxmlformats.org/officeDocument/2006/relationships/image" Target="../media/image35.png"/><Relationship Id="rId10" Type="http://schemas.openxmlformats.org/officeDocument/2006/relationships/image" Target="../media/image33.png"/><Relationship Id="rId4" Type="http://schemas.openxmlformats.org/officeDocument/2006/relationships/image" Target="../media/image34.png"/><Relationship Id="rId9" Type="http://schemas.openxmlformats.org/officeDocument/2006/relationships/image" Target="../media/image19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image" Target="../media/image197.jpeg"/><Relationship Id="rId7" Type="http://schemas.openxmlformats.org/officeDocument/2006/relationships/image" Target="../media/image19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8.png"/><Relationship Id="rId5" Type="http://schemas.openxmlformats.org/officeDocument/2006/relationships/image" Target="../media/image191.png"/><Relationship Id="rId4" Type="http://schemas.openxmlformats.org/officeDocument/2006/relationships/image" Target="../media/image18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4.png"/><Relationship Id="rId3" Type="http://schemas.openxmlformats.org/officeDocument/2006/relationships/image" Target="../media/image186.png"/><Relationship Id="rId7" Type="http://schemas.openxmlformats.org/officeDocument/2006/relationships/image" Target="../media/image203.png"/><Relationship Id="rId12" Type="http://schemas.openxmlformats.org/officeDocument/2006/relationships/image" Target="../media/image20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2.png"/><Relationship Id="rId11" Type="http://schemas.openxmlformats.org/officeDocument/2006/relationships/image" Target="../media/image207.png"/><Relationship Id="rId5" Type="http://schemas.openxmlformats.org/officeDocument/2006/relationships/image" Target="../media/image201.png"/><Relationship Id="rId10" Type="http://schemas.openxmlformats.org/officeDocument/2006/relationships/image" Target="../media/image206.png"/><Relationship Id="rId4" Type="http://schemas.openxmlformats.org/officeDocument/2006/relationships/image" Target="../media/image191.png"/><Relationship Id="rId9" Type="http://schemas.openxmlformats.org/officeDocument/2006/relationships/image" Target="../media/image205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2.png"/><Relationship Id="rId3" Type="http://schemas.openxmlformats.org/officeDocument/2006/relationships/image" Target="../media/image209.png"/><Relationship Id="rId7" Type="http://schemas.openxmlformats.org/officeDocument/2006/relationships/image" Target="../media/image21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0.png"/><Relationship Id="rId11" Type="http://schemas.openxmlformats.org/officeDocument/2006/relationships/image" Target="../media/image215.jpeg"/><Relationship Id="rId5" Type="http://schemas.openxmlformats.org/officeDocument/2006/relationships/image" Target="../media/image191.png"/><Relationship Id="rId10" Type="http://schemas.openxmlformats.org/officeDocument/2006/relationships/image" Target="../media/image214.png"/><Relationship Id="rId4" Type="http://schemas.openxmlformats.org/officeDocument/2006/relationships/image" Target="../media/image186.png"/><Relationship Id="rId9" Type="http://schemas.openxmlformats.org/officeDocument/2006/relationships/image" Target="../media/image21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png"/><Relationship Id="rId3" Type="http://schemas.openxmlformats.org/officeDocument/2006/relationships/image" Target="../media/image186.png"/><Relationship Id="rId7" Type="http://schemas.openxmlformats.org/officeDocument/2006/relationships/image" Target="../media/image21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6.png"/><Relationship Id="rId5" Type="http://schemas.openxmlformats.org/officeDocument/2006/relationships/image" Target="../media/image211.png"/><Relationship Id="rId10" Type="http://schemas.openxmlformats.org/officeDocument/2006/relationships/image" Target="../media/image215.jpeg"/><Relationship Id="rId4" Type="http://schemas.openxmlformats.org/officeDocument/2006/relationships/image" Target="../media/image191.png"/><Relationship Id="rId9" Type="http://schemas.openxmlformats.org/officeDocument/2006/relationships/image" Target="../media/image219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2.png"/><Relationship Id="rId3" Type="http://schemas.openxmlformats.org/officeDocument/2006/relationships/image" Target="../media/image186.png"/><Relationship Id="rId7" Type="http://schemas.openxmlformats.org/officeDocument/2006/relationships/image" Target="../media/image22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0.png"/><Relationship Id="rId5" Type="http://schemas.openxmlformats.org/officeDocument/2006/relationships/image" Target="../media/image211.png"/><Relationship Id="rId4" Type="http://schemas.openxmlformats.org/officeDocument/2006/relationships/image" Target="../media/image191.png"/><Relationship Id="rId9" Type="http://schemas.openxmlformats.org/officeDocument/2006/relationships/image" Target="../media/image223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7.png"/><Relationship Id="rId3" Type="http://schemas.openxmlformats.org/officeDocument/2006/relationships/image" Target="../media/image186.png"/><Relationship Id="rId7" Type="http://schemas.openxmlformats.org/officeDocument/2006/relationships/image" Target="../media/image2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5.png"/><Relationship Id="rId5" Type="http://schemas.openxmlformats.org/officeDocument/2006/relationships/image" Target="../media/image224.png"/><Relationship Id="rId4" Type="http://schemas.openxmlformats.org/officeDocument/2006/relationships/image" Target="../media/image191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8.png"/><Relationship Id="rId3" Type="http://schemas.openxmlformats.org/officeDocument/2006/relationships/image" Target="../media/image44.pn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1.png"/><Relationship Id="rId5" Type="http://schemas.openxmlformats.org/officeDocument/2006/relationships/image" Target="../media/image35.png"/><Relationship Id="rId10" Type="http://schemas.openxmlformats.org/officeDocument/2006/relationships/image" Target="../media/image230.png"/><Relationship Id="rId4" Type="http://schemas.openxmlformats.org/officeDocument/2006/relationships/image" Target="../media/image150.png"/><Relationship Id="rId9" Type="http://schemas.openxmlformats.org/officeDocument/2006/relationships/image" Target="../media/image229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1.png"/><Relationship Id="rId3" Type="http://schemas.openxmlformats.org/officeDocument/2006/relationships/image" Target="../media/image44.png"/><Relationship Id="rId7" Type="http://schemas.openxmlformats.org/officeDocument/2006/relationships/image" Target="../media/image15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1.png"/><Relationship Id="rId5" Type="http://schemas.openxmlformats.org/officeDocument/2006/relationships/image" Target="../media/image35.png"/><Relationship Id="rId10" Type="http://schemas.openxmlformats.org/officeDocument/2006/relationships/image" Target="../media/image233.png"/><Relationship Id="rId4" Type="http://schemas.openxmlformats.org/officeDocument/2006/relationships/image" Target="../media/image150.png"/><Relationship Id="rId9" Type="http://schemas.openxmlformats.org/officeDocument/2006/relationships/image" Target="../media/image2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C2F96-6755-EC78-3663-2261B2F381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0EEDB6A6-6C00-916D-1689-FC88B25A55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3584" r="18698" b="64699"/>
          <a:stretch>
            <a:fillRect/>
          </a:stretch>
        </p:blipFill>
        <p:spPr>
          <a:xfrm>
            <a:off x="7752184" y="0"/>
            <a:ext cx="2160240" cy="2420938"/>
          </a:xfrm>
          <a:prstGeom prst="rect">
            <a:avLst/>
          </a:prstGeom>
        </p:spPr>
      </p:pic>
      <p:sp>
        <p:nvSpPr>
          <p:cNvPr id="84" name="자유형: 도형 83">
            <a:extLst>
              <a:ext uri="{FF2B5EF4-FFF2-40B4-BE49-F238E27FC236}">
                <a16:creationId xmlns:a16="http://schemas.microsoft.com/office/drawing/2014/main" id="{6E995DAC-9646-3896-004F-8401CC143B6F}"/>
              </a:ext>
            </a:extLst>
          </p:cNvPr>
          <p:cNvSpPr/>
          <p:nvPr/>
        </p:nvSpPr>
        <p:spPr>
          <a:xfrm>
            <a:off x="2514600" y="-2002"/>
            <a:ext cx="7162850" cy="6860003"/>
          </a:xfrm>
          <a:custGeom>
            <a:avLst/>
            <a:gdLst>
              <a:gd name="connsiteX0" fmla="*/ 3146234 w 7162850"/>
              <a:gd name="connsiteY0" fmla="*/ 0 h 6860003"/>
              <a:gd name="connsiteX1" fmla="*/ 4016617 w 7162850"/>
              <a:gd name="connsiteY1" fmla="*/ 0 h 6860003"/>
              <a:gd name="connsiteX2" fmla="*/ 4110156 w 7162850"/>
              <a:gd name="connsiteY2" fmla="*/ 11228 h 6860003"/>
              <a:gd name="connsiteX3" fmla="*/ 7158190 w 7162850"/>
              <a:gd name="connsiteY3" fmla="*/ 3286663 h 6860003"/>
              <a:gd name="connsiteX4" fmla="*/ 7161932 w 7162850"/>
              <a:gd name="connsiteY4" fmla="*/ 3431003 h 6860003"/>
              <a:gd name="connsiteX5" fmla="*/ 7162850 w 7162850"/>
              <a:gd name="connsiteY5" fmla="*/ 3431003 h 6860003"/>
              <a:gd name="connsiteX6" fmla="*/ 7162850 w 7162850"/>
              <a:gd name="connsiteY6" fmla="*/ 3466412 h 6860003"/>
              <a:gd name="connsiteX7" fmla="*/ 7162850 w 7162850"/>
              <a:gd name="connsiteY7" fmla="*/ 6860003 h 6860003"/>
              <a:gd name="connsiteX8" fmla="*/ 4429498 w 7162850"/>
              <a:gd name="connsiteY8" fmla="*/ 6860003 h 6860003"/>
              <a:gd name="connsiteX9" fmla="*/ 2733352 w 7162850"/>
              <a:gd name="connsiteY9" fmla="*/ 6860003 h 6860003"/>
              <a:gd name="connsiteX10" fmla="*/ 0 w 7162850"/>
              <a:gd name="connsiteY10" fmla="*/ 6860003 h 6860003"/>
              <a:gd name="connsiteX11" fmla="*/ 0 w 7162850"/>
              <a:gd name="connsiteY11" fmla="*/ 3466412 h 6860003"/>
              <a:gd name="connsiteX12" fmla="*/ 0 w 7162850"/>
              <a:gd name="connsiteY12" fmla="*/ 3431003 h 6860003"/>
              <a:gd name="connsiteX13" fmla="*/ 918 w 7162850"/>
              <a:gd name="connsiteY13" fmla="*/ 3431003 h 6860003"/>
              <a:gd name="connsiteX14" fmla="*/ 4660 w 7162850"/>
              <a:gd name="connsiteY14" fmla="*/ 3286663 h 6860003"/>
              <a:gd name="connsiteX15" fmla="*/ 3052695 w 7162850"/>
              <a:gd name="connsiteY15" fmla="*/ 11228 h 6860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162850" h="6860003">
                <a:moveTo>
                  <a:pt x="3146234" y="0"/>
                </a:moveTo>
                <a:lnTo>
                  <a:pt x="4016617" y="0"/>
                </a:lnTo>
                <a:lnTo>
                  <a:pt x="4110156" y="11228"/>
                </a:lnTo>
                <a:cubicBezTo>
                  <a:pt x="5778050" y="251934"/>
                  <a:pt x="7071261" y="1614100"/>
                  <a:pt x="7158190" y="3286663"/>
                </a:cubicBezTo>
                <a:lnTo>
                  <a:pt x="7161932" y="3431003"/>
                </a:lnTo>
                <a:lnTo>
                  <a:pt x="7162850" y="3431003"/>
                </a:lnTo>
                <a:lnTo>
                  <a:pt x="7162850" y="3466412"/>
                </a:lnTo>
                <a:lnTo>
                  <a:pt x="7162850" y="6860003"/>
                </a:lnTo>
                <a:lnTo>
                  <a:pt x="4429498" y="6860003"/>
                </a:lnTo>
                <a:lnTo>
                  <a:pt x="2733352" y="6860003"/>
                </a:lnTo>
                <a:lnTo>
                  <a:pt x="0" y="6860003"/>
                </a:lnTo>
                <a:lnTo>
                  <a:pt x="0" y="3466412"/>
                </a:lnTo>
                <a:lnTo>
                  <a:pt x="0" y="3431003"/>
                </a:lnTo>
                <a:lnTo>
                  <a:pt x="918" y="3431003"/>
                </a:lnTo>
                <a:lnTo>
                  <a:pt x="4660" y="3286663"/>
                </a:lnTo>
                <a:cubicBezTo>
                  <a:pt x="91590" y="1614100"/>
                  <a:pt x="1384801" y="251934"/>
                  <a:pt x="3052695" y="11228"/>
                </a:cubicBezTo>
                <a:close/>
              </a:path>
            </a:pathLst>
          </a:custGeom>
          <a:blipFill>
            <a:blip r:embed="rId5"/>
            <a:stretch>
              <a:fillRect l="-1861" r="-1861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100" name="그룹 99">
            <a:extLst>
              <a:ext uri="{FF2B5EF4-FFF2-40B4-BE49-F238E27FC236}">
                <a16:creationId xmlns:a16="http://schemas.microsoft.com/office/drawing/2014/main" id="{78C43288-7B0B-9B73-A4E5-E6755CAB90DD}"/>
              </a:ext>
            </a:extLst>
          </p:cNvPr>
          <p:cNvGrpSpPr/>
          <p:nvPr/>
        </p:nvGrpSpPr>
        <p:grpSpPr>
          <a:xfrm>
            <a:off x="2197100" y="0"/>
            <a:ext cx="5346700" cy="1765300"/>
            <a:chOff x="2197100" y="0"/>
            <a:chExt cx="5346700" cy="1765300"/>
          </a:xfrm>
        </p:grpSpPr>
        <p:pic>
          <p:nvPicPr>
            <p:cNvPr id="47" name="그림 46">
              <a:extLst>
                <a:ext uri="{FF2B5EF4-FFF2-40B4-BE49-F238E27FC236}">
                  <a16:creationId xmlns:a16="http://schemas.microsoft.com/office/drawing/2014/main" id="{39C86CE6-B4A6-DD8C-F740-23FCD66BB3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021" r="48229" b="74259"/>
            <a:stretch>
              <a:fillRect/>
            </a:stretch>
          </p:blipFill>
          <p:spPr>
            <a:xfrm>
              <a:off x="2197100" y="0"/>
              <a:ext cx="4114800" cy="1765300"/>
            </a:xfrm>
            <a:prstGeom prst="rect">
              <a:avLst/>
            </a:prstGeom>
          </p:spPr>
        </p:pic>
        <p:pic>
          <p:nvPicPr>
            <p:cNvPr id="48" name="그림 47">
              <a:extLst>
                <a:ext uri="{FF2B5EF4-FFF2-40B4-BE49-F238E27FC236}">
                  <a16:creationId xmlns:a16="http://schemas.microsoft.com/office/drawing/2014/main" id="{371F245E-46AD-CAAD-A4A6-D8AD0C32A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937" r="38126" b="82222"/>
            <a:stretch>
              <a:fillRect/>
            </a:stretch>
          </p:blipFill>
          <p:spPr>
            <a:xfrm>
              <a:off x="4991100" y="0"/>
              <a:ext cx="2552700" cy="1219200"/>
            </a:xfrm>
            <a:prstGeom prst="rect">
              <a:avLst/>
            </a:prstGeom>
          </p:spPr>
        </p:pic>
      </p:grpSp>
      <p:grpSp>
        <p:nvGrpSpPr>
          <p:cNvPr id="102" name="그룹 101">
            <a:extLst>
              <a:ext uri="{FF2B5EF4-FFF2-40B4-BE49-F238E27FC236}">
                <a16:creationId xmlns:a16="http://schemas.microsoft.com/office/drawing/2014/main" id="{9A7083BC-DCD2-35C7-BA39-704D619DB3ED}"/>
              </a:ext>
            </a:extLst>
          </p:cNvPr>
          <p:cNvGrpSpPr/>
          <p:nvPr/>
        </p:nvGrpSpPr>
        <p:grpSpPr>
          <a:xfrm>
            <a:off x="1987420" y="5733256"/>
            <a:ext cx="3247053" cy="1124744"/>
            <a:chOff x="1987420" y="5733256"/>
            <a:chExt cx="3247053" cy="1124744"/>
          </a:xfrm>
        </p:grpSpPr>
        <p:pic>
          <p:nvPicPr>
            <p:cNvPr id="22" name="그림 21">
              <a:extLst>
                <a:ext uri="{FF2B5EF4-FFF2-40B4-BE49-F238E27FC236}">
                  <a16:creationId xmlns:a16="http://schemas.microsoft.com/office/drawing/2014/main" id="{B0E0F790-FDEF-EBCB-6356-5BA42F13D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301" t="85850" r="57066"/>
            <a:stretch>
              <a:fillRect/>
            </a:stretch>
          </p:blipFill>
          <p:spPr>
            <a:xfrm>
              <a:off x="1987420" y="5887616"/>
              <a:ext cx="3247053" cy="970384"/>
            </a:xfrm>
            <a:prstGeom prst="rect">
              <a:avLst/>
            </a:prstGeom>
          </p:spPr>
        </p:pic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4DFDC968-B056-3068-68F1-DCFBBD87963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557" t="83599" r="62403"/>
            <a:stretch>
              <a:fillRect/>
            </a:stretch>
          </p:blipFill>
          <p:spPr>
            <a:xfrm>
              <a:off x="3359696" y="5733256"/>
              <a:ext cx="1224136" cy="1124744"/>
            </a:xfrm>
            <a:prstGeom prst="rect">
              <a:avLst/>
            </a:prstGeom>
          </p:spPr>
        </p:pic>
      </p:grpSp>
      <p:pic>
        <p:nvPicPr>
          <p:cNvPr id="32" name="그림 31">
            <a:extLst>
              <a:ext uri="{FF2B5EF4-FFF2-40B4-BE49-F238E27FC236}">
                <a16:creationId xmlns:a16="http://schemas.microsoft.com/office/drawing/2014/main" id="{D251A541-F33B-C1EF-CE80-6F87D50E16C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8" t="80450" r="68900"/>
          <a:stretch>
            <a:fillRect/>
          </a:stretch>
        </p:blipFill>
        <p:spPr>
          <a:xfrm>
            <a:off x="2351584" y="5517232"/>
            <a:ext cx="1440161" cy="1340768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41FF1EBA-2376-DD6E-7444-5C154A92502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71" t="3538" r="19796" b="66938"/>
          <a:stretch>
            <a:fillRect/>
          </a:stretch>
        </p:blipFill>
        <p:spPr>
          <a:xfrm>
            <a:off x="7287208" y="242596"/>
            <a:ext cx="2491274" cy="2024743"/>
          </a:xfrm>
          <a:prstGeom prst="rect">
            <a:avLst/>
          </a:prstGeom>
        </p:spPr>
      </p:pic>
      <p:pic>
        <p:nvPicPr>
          <p:cNvPr id="73" name="그림 72">
            <a:extLst>
              <a:ext uri="{FF2B5EF4-FFF2-40B4-BE49-F238E27FC236}">
                <a16:creationId xmlns:a16="http://schemas.microsoft.com/office/drawing/2014/main" id="{720BA237-2EFC-07AA-4B15-28E5C0CB9CD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984" t="10972" r="15469" b="74445"/>
          <a:stretch>
            <a:fillRect/>
          </a:stretch>
        </p:blipFill>
        <p:spPr>
          <a:xfrm>
            <a:off x="9629774" y="752475"/>
            <a:ext cx="676275" cy="1000126"/>
          </a:xfrm>
          <a:prstGeom prst="rect">
            <a:avLst/>
          </a:prstGeom>
        </p:spPr>
      </p:pic>
      <p:pic>
        <p:nvPicPr>
          <p:cNvPr id="76" name="그림 75">
            <a:extLst>
              <a:ext uri="{FF2B5EF4-FFF2-40B4-BE49-F238E27FC236}">
                <a16:creationId xmlns:a16="http://schemas.microsoft.com/office/drawing/2014/main" id="{1E6860A7-ABF4-9674-DD46-717B9B4A4D0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85" t="70000" r="75104" b="15278"/>
          <a:stretch>
            <a:fillRect/>
          </a:stretch>
        </p:blipFill>
        <p:spPr>
          <a:xfrm>
            <a:off x="2314574" y="4800600"/>
            <a:ext cx="720725" cy="1009650"/>
          </a:xfrm>
          <a:prstGeom prst="rect">
            <a:avLst/>
          </a:prstGeom>
        </p:spPr>
      </p:pic>
      <p:pic>
        <p:nvPicPr>
          <p:cNvPr id="82" name="그림 81">
            <a:extLst>
              <a:ext uri="{FF2B5EF4-FFF2-40B4-BE49-F238E27FC236}">
                <a16:creationId xmlns:a16="http://schemas.microsoft.com/office/drawing/2014/main" id="{AAF72D55-6AE3-979D-ECB3-5138D8BE7A1C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29" t="21799" r="78571" b="61481"/>
          <a:stretch>
            <a:fillRect/>
          </a:stretch>
        </p:blipFill>
        <p:spPr>
          <a:xfrm>
            <a:off x="1698171" y="1494971"/>
            <a:ext cx="914400" cy="1146630"/>
          </a:xfrm>
          <a:prstGeom prst="rect">
            <a:avLst/>
          </a:prstGeom>
        </p:spPr>
      </p:pic>
      <p:pic>
        <p:nvPicPr>
          <p:cNvPr id="96" name="그림 95">
            <a:extLst>
              <a:ext uri="{FF2B5EF4-FFF2-40B4-BE49-F238E27FC236}">
                <a16:creationId xmlns:a16="http://schemas.microsoft.com/office/drawing/2014/main" id="{C8E41168-9C63-E0AD-5ADE-A2AF87240F9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42" t="55000" r="11458" b="24630"/>
          <a:stretch>
            <a:fillRect/>
          </a:stretch>
        </p:blipFill>
        <p:spPr>
          <a:xfrm>
            <a:off x="9880600" y="3771900"/>
            <a:ext cx="914400" cy="1397000"/>
          </a:xfrm>
          <a:prstGeom prst="rect">
            <a:avLst/>
          </a:prstGeom>
        </p:spPr>
      </p:pic>
      <p:pic>
        <p:nvPicPr>
          <p:cNvPr id="105" name="그림 104">
            <a:extLst>
              <a:ext uri="{FF2B5EF4-FFF2-40B4-BE49-F238E27FC236}">
                <a16:creationId xmlns:a16="http://schemas.microsoft.com/office/drawing/2014/main" id="{044F37B3-44A6-07A0-8BF0-D5AA86FA1A3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29" t="83519" r="30729" b="1666"/>
          <a:stretch>
            <a:fillRect/>
          </a:stretch>
        </p:blipFill>
        <p:spPr>
          <a:xfrm>
            <a:off x="8381206" y="5730998"/>
            <a:ext cx="1651000" cy="1016000"/>
          </a:xfrm>
          <a:prstGeom prst="rect">
            <a:avLst/>
          </a:prstGeom>
        </p:spPr>
      </p:pic>
      <p:grpSp>
        <p:nvGrpSpPr>
          <p:cNvPr id="101" name="그룹 100">
            <a:extLst>
              <a:ext uri="{FF2B5EF4-FFF2-40B4-BE49-F238E27FC236}">
                <a16:creationId xmlns:a16="http://schemas.microsoft.com/office/drawing/2014/main" id="{B1FE7A49-4BB6-1716-FFEA-AE449C5C42CC}"/>
              </a:ext>
            </a:extLst>
          </p:cNvPr>
          <p:cNvGrpSpPr/>
          <p:nvPr/>
        </p:nvGrpSpPr>
        <p:grpSpPr>
          <a:xfrm>
            <a:off x="8400256" y="5301208"/>
            <a:ext cx="2448272" cy="1556792"/>
            <a:chOff x="8400256" y="5301208"/>
            <a:chExt cx="2448272" cy="1556792"/>
          </a:xfrm>
        </p:grpSpPr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8C4108CB-B95D-A3EC-4360-5EAB3F0052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249" t="85699" r="11019"/>
            <a:stretch>
              <a:fillRect/>
            </a:stretch>
          </p:blipFill>
          <p:spPr>
            <a:xfrm>
              <a:off x="8686800" y="5877272"/>
              <a:ext cx="2161728" cy="980728"/>
            </a:xfrm>
            <a:prstGeom prst="rect">
              <a:avLst/>
            </a:prstGeom>
          </p:spPr>
        </p:pic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A84053DC-EC77-C790-8E68-BA4DF731E8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900" t="77300" r="14563"/>
            <a:stretch>
              <a:fillRect/>
            </a:stretch>
          </p:blipFill>
          <p:spPr>
            <a:xfrm>
              <a:off x="8400256" y="5301208"/>
              <a:ext cx="2016224" cy="1556792"/>
            </a:xfrm>
            <a:prstGeom prst="rect">
              <a:avLst/>
            </a:prstGeom>
          </p:spPr>
        </p:pic>
      </p:grpSp>
      <p:pic>
        <p:nvPicPr>
          <p:cNvPr id="109" name="그림 108">
            <a:extLst>
              <a:ext uri="{FF2B5EF4-FFF2-40B4-BE49-F238E27FC236}">
                <a16:creationId xmlns:a16="http://schemas.microsoft.com/office/drawing/2014/main" id="{3A828A9D-41D5-96B8-3842-6843BA97817B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2" r="56016" b="77361"/>
          <a:stretch>
            <a:fillRect/>
          </a:stretch>
        </p:blipFill>
        <p:spPr>
          <a:xfrm>
            <a:off x="1632609" y="14319"/>
            <a:ext cx="3752850" cy="1552575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5B894BE6-FD3B-DDC9-518F-E6D45FA50B70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56" r="41250" b="89899"/>
          <a:stretch>
            <a:fillRect/>
          </a:stretch>
        </p:blipFill>
        <p:spPr>
          <a:xfrm>
            <a:off x="5663952" y="0"/>
            <a:ext cx="1498898" cy="692696"/>
          </a:xfrm>
          <a:prstGeom prst="rect">
            <a:avLst/>
          </a:prstGeom>
        </p:spPr>
      </p:pic>
      <p:pic>
        <p:nvPicPr>
          <p:cNvPr id="69" name="그림 68">
            <a:extLst>
              <a:ext uri="{FF2B5EF4-FFF2-40B4-BE49-F238E27FC236}">
                <a16:creationId xmlns:a16="http://schemas.microsoft.com/office/drawing/2014/main" id="{225A605D-BE7C-3CAF-B03D-2C34C5A3E3DA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08" t="11481" r="65104" b="71852"/>
          <a:stretch>
            <a:fillRect/>
          </a:stretch>
        </p:blipFill>
        <p:spPr>
          <a:xfrm>
            <a:off x="3378200" y="787400"/>
            <a:ext cx="876300" cy="114300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119FBC1F-98FE-32CF-703F-FCC784F58141}"/>
              </a:ext>
            </a:extLst>
          </p:cNvPr>
          <p:cNvGrpSpPr/>
          <p:nvPr/>
        </p:nvGrpSpPr>
        <p:grpSpPr>
          <a:xfrm>
            <a:off x="3249767" y="1772816"/>
            <a:ext cx="5654351" cy="3845853"/>
            <a:chOff x="3249767" y="1772816"/>
            <a:chExt cx="5654351" cy="3845853"/>
          </a:xfrm>
        </p:grpSpPr>
        <p:pic>
          <p:nvPicPr>
            <p:cNvPr id="66" name="그림 65">
              <a:extLst>
                <a:ext uri="{FF2B5EF4-FFF2-40B4-BE49-F238E27FC236}">
                  <a16:creationId xmlns:a16="http://schemas.microsoft.com/office/drawing/2014/main" id="{F4585DAD-964E-BCCF-2FB5-2BD2CE6098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168" t="24081" r="26454" b="35782"/>
            <a:stretch>
              <a:fillRect/>
            </a:stretch>
          </p:blipFill>
          <p:spPr>
            <a:xfrm>
              <a:off x="3249767" y="1772816"/>
              <a:ext cx="5654351" cy="2752531"/>
            </a:xfrm>
            <a:prstGeom prst="rect">
              <a:avLst/>
            </a:prstGeom>
          </p:spPr>
        </p:pic>
        <p:pic>
          <p:nvPicPr>
            <p:cNvPr id="112" name="그림 111">
              <a:extLst>
                <a:ext uri="{FF2B5EF4-FFF2-40B4-BE49-F238E27FC236}">
                  <a16:creationId xmlns:a16="http://schemas.microsoft.com/office/drawing/2014/main" id="{DF7BFE59-88CD-2160-D197-CCD5FEE584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3529361" y="4606645"/>
              <a:ext cx="5133277" cy="101202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316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DFA0D26E-48CE-AEEE-E142-03A7A20982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000"/>
          <a:stretch>
            <a:fillRect/>
          </a:stretch>
        </p:blipFill>
        <p:spPr>
          <a:xfrm>
            <a:off x="0" y="4869160"/>
            <a:ext cx="12192000" cy="198884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61CABDF9-379D-F9E6-4DA6-39DC433234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9" t="48042" r="87381" b="37566"/>
          <a:stretch>
            <a:fillRect/>
          </a:stretch>
        </p:blipFill>
        <p:spPr>
          <a:xfrm>
            <a:off x="769256" y="3294743"/>
            <a:ext cx="769257" cy="986972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76101B36-7028-6913-9224-B06EABF943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66" t="67850" r="18698" b="12593"/>
          <a:stretch>
            <a:fillRect/>
          </a:stretch>
        </p:blipFill>
        <p:spPr>
          <a:xfrm>
            <a:off x="9042400" y="4653136"/>
            <a:ext cx="870024" cy="1341264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5F9152F-AF20-7CE4-2137-ADF2708CA75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05" t="81905" r="61190" b="-740"/>
          <a:stretch>
            <a:fillRect/>
          </a:stretch>
        </p:blipFill>
        <p:spPr>
          <a:xfrm>
            <a:off x="3889829" y="5617028"/>
            <a:ext cx="841828" cy="1291772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B1F250BC-462A-5C2D-B211-04483B07B9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1" t="74497" r="76548" b="11747"/>
          <a:stretch>
            <a:fillRect/>
          </a:stretch>
        </p:blipFill>
        <p:spPr>
          <a:xfrm>
            <a:off x="1364342" y="5109028"/>
            <a:ext cx="1494971" cy="943429"/>
          </a:xfrm>
          <a:prstGeom prst="rect">
            <a:avLst/>
          </a:prstGeom>
        </p:spPr>
      </p:pic>
      <p:sp>
        <p:nvSpPr>
          <p:cNvPr id="32" name="사각형: 둥근 모서리 31">
            <a:extLst>
              <a:ext uri="{FF2B5EF4-FFF2-40B4-BE49-F238E27FC236}">
                <a16:creationId xmlns:a16="http://schemas.microsoft.com/office/drawing/2014/main" id="{9B7FF597-1DC2-9101-FB15-37F798CC57E0}"/>
              </a:ext>
            </a:extLst>
          </p:cNvPr>
          <p:cNvSpPr/>
          <p:nvPr/>
        </p:nvSpPr>
        <p:spPr>
          <a:xfrm>
            <a:off x="374651" y="1466850"/>
            <a:ext cx="11442699" cy="5138512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사각형: 둥근 위쪽 모서리 13">
            <a:extLst>
              <a:ext uri="{FF2B5EF4-FFF2-40B4-BE49-F238E27FC236}">
                <a16:creationId xmlns:a16="http://schemas.microsoft.com/office/drawing/2014/main" id="{0DBC020C-6999-480F-5658-BF40CEC4971A}"/>
              </a:ext>
            </a:extLst>
          </p:cNvPr>
          <p:cNvSpPr/>
          <p:nvPr/>
        </p:nvSpPr>
        <p:spPr>
          <a:xfrm rot="10800000">
            <a:off x="385515" y="0"/>
            <a:ext cx="1633731" cy="170080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 descr="클립아트, 만화 영화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39BECE7-76A1-7F07-AFF8-A8E7835461A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5" y="135369"/>
            <a:ext cx="1575678" cy="161169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0734757-60D3-A40A-8925-B34F29F0A9B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1345" r="35534" b="31745"/>
          <a:stretch>
            <a:fillRect/>
          </a:stretch>
        </p:blipFill>
        <p:spPr>
          <a:xfrm>
            <a:off x="2017956" y="631875"/>
            <a:ext cx="6417976" cy="673100"/>
          </a:xfrm>
          <a:prstGeom prst="rect">
            <a:avLst/>
          </a:prstGeom>
        </p:spPr>
      </p:pic>
      <p:pic>
        <p:nvPicPr>
          <p:cNvPr id="17" name="Picture 1">
            <a:extLst>
              <a:ext uri="{FF2B5EF4-FFF2-40B4-BE49-F238E27FC236}">
                <a16:creationId xmlns:a16="http://schemas.microsoft.com/office/drawing/2014/main" id="{C25B7A35-2DDE-7FAC-129E-3442B0A88E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t="3642" r="163" b="9234"/>
          <a:stretch>
            <a:fillRect/>
          </a:stretch>
        </p:blipFill>
        <p:spPr bwMode="auto">
          <a:xfrm>
            <a:off x="3657120" y="1906083"/>
            <a:ext cx="4896048" cy="42545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33068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7E6091-6924-2BD1-0104-63CE0416D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DE3F963-BDC1-238E-EB8F-0B090D0AED0D}"/>
              </a:ext>
            </a:extLst>
          </p:cNvPr>
          <p:cNvSpPr/>
          <p:nvPr/>
        </p:nvSpPr>
        <p:spPr>
          <a:xfrm>
            <a:off x="374651" y="1466850"/>
            <a:ext cx="11442699" cy="5138512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사각형: 둥근 위쪽 모서리 5">
            <a:extLst>
              <a:ext uri="{FF2B5EF4-FFF2-40B4-BE49-F238E27FC236}">
                <a16:creationId xmlns:a16="http://schemas.microsoft.com/office/drawing/2014/main" id="{5C690DD7-51B2-2651-5566-068685D1A309}"/>
              </a:ext>
            </a:extLst>
          </p:cNvPr>
          <p:cNvSpPr/>
          <p:nvPr/>
        </p:nvSpPr>
        <p:spPr>
          <a:xfrm rot="10800000">
            <a:off x="385515" y="0"/>
            <a:ext cx="1633731" cy="1700808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 descr="클립아트, 만화 영화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9463E1B-C04E-57E8-95D6-A224CB4A5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165" y="135369"/>
            <a:ext cx="1575678" cy="1611693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A51ED0B0-FB64-9A88-CCB3-5801FE38D6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345" r="35534" b="31745"/>
          <a:stretch>
            <a:fillRect/>
          </a:stretch>
        </p:blipFill>
        <p:spPr>
          <a:xfrm>
            <a:off x="2017956" y="631875"/>
            <a:ext cx="6417976" cy="673100"/>
          </a:xfrm>
          <a:prstGeom prst="rect">
            <a:avLst/>
          </a:prstGeom>
        </p:spPr>
      </p:pic>
      <p:pic>
        <p:nvPicPr>
          <p:cNvPr id="5" name="그림 5">
            <a:extLst>
              <a:ext uri="{FF2B5EF4-FFF2-40B4-BE49-F238E27FC236}">
                <a16:creationId xmlns:a16="http://schemas.microsoft.com/office/drawing/2014/main" id="{34D9C69E-DD81-09FB-4BA3-26973BFC2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9441" y="1908856"/>
            <a:ext cx="6442145" cy="425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96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>
            <a:extLst>
              <a:ext uri="{FF2B5EF4-FFF2-40B4-BE49-F238E27FC236}">
                <a16:creationId xmlns:a16="http://schemas.microsoft.com/office/drawing/2014/main" id="{A46CDC9B-0526-2D4C-E05B-1A679A89E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703" y="2602102"/>
            <a:ext cx="10900593" cy="2158171"/>
          </a:xfrm>
          <a:prstGeom prst="rect">
            <a:avLst/>
          </a:prstGeom>
        </p:spPr>
      </p:pic>
      <p:pic>
        <p:nvPicPr>
          <p:cNvPr id="15" name="그림 14" descr="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D5F5176-0B53-0A6A-B18C-9FD0390CFB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687" y="933450"/>
            <a:ext cx="600075" cy="857250"/>
          </a:xfrm>
          <a:prstGeom prst="rect">
            <a:avLst/>
          </a:prstGeom>
        </p:spPr>
      </p:pic>
      <p:pic>
        <p:nvPicPr>
          <p:cNvPr id="86" name="그림 85" descr="그래픽, 폰트, 일렉트릭 블루, 마조렐 블루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F1C9D3B-440A-2A7D-B8B8-711DCCC482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9637" y="762511"/>
            <a:ext cx="2752725" cy="1447800"/>
          </a:xfrm>
          <a:prstGeom prst="rect">
            <a:avLst/>
          </a:prstGeom>
        </p:spPr>
      </p:pic>
      <p:grpSp>
        <p:nvGrpSpPr>
          <p:cNvPr id="8" name="그룹 7">
            <a:extLst>
              <a:ext uri="{FF2B5EF4-FFF2-40B4-BE49-F238E27FC236}">
                <a16:creationId xmlns:a16="http://schemas.microsoft.com/office/drawing/2014/main" id="{9E76FBCB-02BB-46B3-48B2-6C4D419A4B7F}"/>
              </a:ext>
            </a:extLst>
          </p:cNvPr>
          <p:cNvGrpSpPr/>
          <p:nvPr/>
        </p:nvGrpSpPr>
        <p:grpSpPr>
          <a:xfrm>
            <a:off x="1139522" y="2916733"/>
            <a:ext cx="9912955" cy="1518036"/>
            <a:chOff x="1139522" y="2916733"/>
            <a:chExt cx="9912955" cy="1518036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E5BFC5DE-28C8-15C7-D4A9-96D63D1530A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139522" y="2916733"/>
              <a:ext cx="9912955" cy="1518036"/>
            </a:xfrm>
            <a:prstGeom prst="rect">
              <a:avLst/>
            </a:prstGeom>
          </p:spPr>
        </p:pic>
        <p:sp>
          <p:nvSpPr>
            <p:cNvPr id="91" name="사각형: 둥근 모서리 90">
              <a:extLst>
                <a:ext uri="{FF2B5EF4-FFF2-40B4-BE49-F238E27FC236}">
                  <a16:creationId xmlns:a16="http://schemas.microsoft.com/office/drawing/2014/main" id="{BE48BAC1-5995-4596-AA46-1C387CAECFA2}"/>
                </a:ext>
              </a:extLst>
            </p:cNvPr>
            <p:cNvSpPr/>
            <p:nvPr/>
          </p:nvSpPr>
          <p:spPr>
            <a:xfrm>
              <a:off x="7021760" y="3039168"/>
              <a:ext cx="1388021" cy="567756"/>
            </a:xfrm>
            <a:prstGeom prst="roundRect">
              <a:avLst>
                <a:gd name="adj" fmla="val 0"/>
              </a:avLst>
            </a:prstGeom>
            <a:solidFill>
              <a:schemeClr val="bg1">
                <a:lumMod val="95000"/>
              </a:schemeClr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108000" rtlCol="0" anchor="ctr"/>
            <a:lstStyle/>
            <a:p>
              <a:pPr algn="ctr"/>
              <a:endParaRPr lang="ko-KR" altLang="en-US" sz="3600" dirty="0">
                <a:solidFill>
                  <a:srgbClr val="0070C0"/>
                </a:solidFill>
                <a:latin typeface="Cafe24 Ohsquare" panose="02000A00000000000000" pitchFamily="2" charset="-127"/>
                <a:ea typeface="Cafe24 Ohsquare" panose="02000A00000000000000" pitchFamily="2" charset="-127"/>
              </a:endParaRPr>
            </a:p>
          </p:txBody>
        </p:sp>
      </p:grpSp>
      <p:pic>
        <p:nvPicPr>
          <p:cNvPr id="23" name="그림 22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3C7AA6B-C665-68C5-4E40-17F7C915BB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0" r="29278"/>
          <a:stretch>
            <a:fillRect/>
          </a:stretch>
        </p:blipFill>
        <p:spPr>
          <a:xfrm>
            <a:off x="10498013" y="2510970"/>
            <a:ext cx="1690812" cy="2009261"/>
          </a:xfrm>
          <a:prstGeom prst="rect">
            <a:avLst/>
          </a:prstGeom>
        </p:spPr>
      </p:pic>
      <p:pic>
        <p:nvPicPr>
          <p:cNvPr id="19" name="그림 18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A6187EA-CC1D-2E05-19BA-BC3A427DD8D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 b="69891"/>
          <a:stretch>
            <a:fillRect/>
          </a:stretch>
        </p:blipFill>
        <p:spPr>
          <a:xfrm>
            <a:off x="10498013" y="1624632"/>
            <a:ext cx="1690812" cy="871825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7746A465-BB83-69BA-4630-DF70AAA3E47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2D0F2C7E-83BA-4765-9273-869FFE0B37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9405B620-F759-1D92-BA7F-4E1840DA257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688C368E-754D-8F75-E393-785A9C32B75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D38F893-703F-7C5B-B901-00D0C9545B6F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1436" t="14625" r="12086" b="32968"/>
          <a:stretch>
            <a:fillRect/>
          </a:stretch>
        </p:blipFill>
        <p:spPr>
          <a:xfrm>
            <a:off x="6899418" y="3034145"/>
            <a:ext cx="1469882" cy="55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04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그래픽, 만화 영화, 그래픽 디자인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7EE3CCB-D1E0-B5B2-8B29-F0B7AD6520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537" y="404664"/>
            <a:ext cx="2828925" cy="1819275"/>
          </a:xfrm>
          <a:prstGeom prst="rect">
            <a:avLst/>
          </a:prstGeom>
        </p:spPr>
      </p:pic>
      <p:pic>
        <p:nvPicPr>
          <p:cNvPr id="197" name="그림 19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03CC8FA-6254-B66D-44B3-6C161FEFF2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/>
          <a:stretch>
            <a:fillRect/>
          </a:stretch>
        </p:blipFill>
        <p:spPr>
          <a:xfrm>
            <a:off x="10498013" y="1624632"/>
            <a:ext cx="1690812" cy="289560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DDA73A17-A65F-21E3-641D-DC40233BA58D}"/>
              </a:ext>
            </a:extLst>
          </p:cNvPr>
          <p:cNvGrpSpPr/>
          <p:nvPr/>
        </p:nvGrpSpPr>
        <p:grpSpPr>
          <a:xfrm>
            <a:off x="753919" y="2511175"/>
            <a:ext cx="10679498" cy="4346825"/>
            <a:chOff x="753919" y="2511175"/>
            <a:chExt cx="10679498" cy="4346825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B3DD05FF-79F8-500B-71F3-4EDB80251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98616" y="2511175"/>
              <a:ext cx="3334801" cy="4346825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22E7C0EE-A064-70B9-88CE-E38FFFA2C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3919" y="2511175"/>
              <a:ext cx="3334801" cy="4346825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D60F6A95-107D-5576-52EF-15D35FA2D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23219" y="2511175"/>
              <a:ext cx="3340898" cy="4346825"/>
            </a:xfrm>
            <a:prstGeom prst="rect">
              <a:avLst/>
            </a:prstGeom>
          </p:spPr>
        </p:pic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B332F914-C520-267B-A614-28A329D1F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4994" y="3673664"/>
              <a:ext cx="3072650" cy="2322777"/>
            </a:xfrm>
            <a:prstGeom prst="rect">
              <a:avLst/>
            </a:prstGeom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C9215C25-89D7-DCD6-A979-33B1C376201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57343" y="3673664"/>
              <a:ext cx="3072650" cy="2322777"/>
            </a:xfrm>
            <a:prstGeom prst="rect">
              <a:avLst/>
            </a:prstGeom>
          </p:spPr>
        </p:pic>
        <p:pic>
          <p:nvPicPr>
            <p:cNvPr id="6" name="그림 5">
              <a:extLst>
                <a:ext uri="{FF2B5EF4-FFF2-40B4-BE49-F238E27FC236}">
                  <a16:creationId xmlns:a16="http://schemas.microsoft.com/office/drawing/2014/main" id="{2E21A6A7-901F-98F3-CE35-5465B9D1A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33556" y="3655261"/>
              <a:ext cx="3072650" cy="1835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632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31905-35CC-A5FC-101F-978AA636D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그래픽, 만화 영화, 그래픽 디자인, 인간의 얼굴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96C5752-2F33-CCE9-09E3-811678EB91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1537" y="404664"/>
            <a:ext cx="2828925" cy="1819275"/>
          </a:xfrm>
          <a:prstGeom prst="rect">
            <a:avLst/>
          </a:prstGeom>
        </p:spPr>
      </p:pic>
      <p:pic>
        <p:nvPicPr>
          <p:cNvPr id="197" name="그림 19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7EAD35E6-0348-6149-4611-D2B0E961F7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/>
          <a:stretch>
            <a:fillRect/>
          </a:stretch>
        </p:blipFill>
        <p:spPr>
          <a:xfrm>
            <a:off x="10498013" y="1624632"/>
            <a:ext cx="1690812" cy="2895600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8F1C7AD0-6712-B1F9-B8D8-D9EBC40EBABD}"/>
              </a:ext>
            </a:extLst>
          </p:cNvPr>
          <p:cNvGrpSpPr/>
          <p:nvPr/>
        </p:nvGrpSpPr>
        <p:grpSpPr>
          <a:xfrm>
            <a:off x="753919" y="2511175"/>
            <a:ext cx="10679498" cy="4346825"/>
            <a:chOff x="753919" y="2511175"/>
            <a:chExt cx="10679498" cy="4346825"/>
          </a:xfrm>
        </p:grpSpPr>
        <p:pic>
          <p:nvPicPr>
            <p:cNvPr id="29" name="그림 28">
              <a:extLst>
                <a:ext uri="{FF2B5EF4-FFF2-40B4-BE49-F238E27FC236}">
                  <a16:creationId xmlns:a16="http://schemas.microsoft.com/office/drawing/2014/main" id="{4BDDA1EF-0AE9-0EC3-71DE-7384DF5B1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098616" y="2511175"/>
              <a:ext cx="3334801" cy="4346825"/>
            </a:xfrm>
            <a:prstGeom prst="rect">
              <a:avLst/>
            </a:prstGeom>
          </p:spPr>
        </p:pic>
        <p:pic>
          <p:nvPicPr>
            <p:cNvPr id="15" name="그림 14">
              <a:extLst>
                <a:ext uri="{FF2B5EF4-FFF2-40B4-BE49-F238E27FC236}">
                  <a16:creationId xmlns:a16="http://schemas.microsoft.com/office/drawing/2014/main" id="{D8024E0C-2520-E479-3339-5A0689690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3919" y="2511175"/>
              <a:ext cx="3334801" cy="4346825"/>
            </a:xfrm>
            <a:prstGeom prst="rect">
              <a:avLst/>
            </a:prstGeom>
          </p:spPr>
        </p:pic>
        <p:pic>
          <p:nvPicPr>
            <p:cNvPr id="19" name="그림 18">
              <a:extLst>
                <a:ext uri="{FF2B5EF4-FFF2-40B4-BE49-F238E27FC236}">
                  <a16:creationId xmlns:a16="http://schemas.microsoft.com/office/drawing/2014/main" id="{8ADB7B5D-DBD5-5DA9-5720-B3660D61B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423219" y="2511175"/>
              <a:ext cx="3340898" cy="4346825"/>
            </a:xfrm>
            <a:prstGeom prst="rect">
              <a:avLst/>
            </a:prstGeom>
          </p:spPr>
        </p:pic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6B91528C-9EEC-EB19-8CCC-AAD35429927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4994" y="3673664"/>
              <a:ext cx="3072650" cy="2322777"/>
            </a:xfrm>
            <a:prstGeom prst="rect">
              <a:avLst/>
            </a:prstGeom>
          </p:spPr>
        </p:pic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6A6D9675-96D8-8CBC-35EC-1E6A2BFA2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557343" y="3673664"/>
              <a:ext cx="3072650" cy="2322777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0E2432EF-1ACE-B2C1-1929-E7265FB878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42735" y="3661032"/>
              <a:ext cx="3072650" cy="183505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50479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B779DD16-A87F-4B88-59CA-485407C58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76402"/>
          <a:stretch>
            <a:fillRect/>
          </a:stretch>
        </p:blipFill>
        <p:spPr>
          <a:xfrm>
            <a:off x="7910286" y="5239656"/>
            <a:ext cx="4281714" cy="161834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5C80934-0FFC-EB43-5358-D3C8603BF2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76" b="75238"/>
          <a:stretch>
            <a:fillRect/>
          </a:stretch>
        </p:blipFill>
        <p:spPr>
          <a:xfrm>
            <a:off x="0" y="0"/>
            <a:ext cx="3294743" cy="169817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CE310106-42BF-EDC1-3B42-96A54FE943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6" t="67936" r="18214" b="13228"/>
          <a:stretch>
            <a:fillRect/>
          </a:stretch>
        </p:blipFill>
        <p:spPr>
          <a:xfrm>
            <a:off x="9056914" y="4659086"/>
            <a:ext cx="914400" cy="129177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49BDDD52-E80C-D7F0-B8B7-CFA364E01E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2" t="1058" r="59881" b="84339"/>
          <a:stretch>
            <a:fillRect/>
          </a:stretch>
        </p:blipFill>
        <p:spPr>
          <a:xfrm>
            <a:off x="3468915" y="72571"/>
            <a:ext cx="1422400" cy="100148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5F44675D-4936-F59A-4964-E80A24A89B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52" r="5358" b="67831"/>
          <a:stretch>
            <a:fillRect/>
          </a:stretch>
        </p:blipFill>
        <p:spPr>
          <a:xfrm>
            <a:off x="7736114" y="0"/>
            <a:ext cx="3802743" cy="2206171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BBF34A4D-27E8-384E-68A0-2E3977FF02B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3386" r="71429" b="78624"/>
          <a:stretch>
            <a:fillRect/>
          </a:stretch>
        </p:blipFill>
        <p:spPr>
          <a:xfrm>
            <a:off x="2598057" y="232229"/>
            <a:ext cx="885372" cy="123371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81A29F0A-A8EA-4D8E-D58B-463689F3108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t="65820" r="66548" b="4339"/>
          <a:stretch>
            <a:fillRect/>
          </a:stretch>
        </p:blipFill>
        <p:spPr>
          <a:xfrm rot="20700000" flipH="1">
            <a:off x="541698" y="4928062"/>
            <a:ext cx="1659805" cy="196666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2BD1E5D9-A972-84D2-46F9-3BE9E989683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3" t="2117" r="76905" b="73968"/>
          <a:stretch>
            <a:fillRect/>
          </a:stretch>
        </p:blipFill>
        <p:spPr>
          <a:xfrm rot="60000">
            <a:off x="1055440" y="188640"/>
            <a:ext cx="1475419" cy="1355466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E636A168-A18E-DF79-9A06-EEF84952C26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63704" r="78333" b="19365"/>
          <a:stretch>
            <a:fillRect/>
          </a:stretch>
        </p:blipFill>
        <p:spPr>
          <a:xfrm flipH="1">
            <a:off x="1847529" y="4558162"/>
            <a:ext cx="798286" cy="1161143"/>
          </a:xfrm>
          <a:prstGeom prst="rect">
            <a:avLst/>
          </a:prstGeom>
        </p:spPr>
      </p:pic>
      <p:pic>
        <p:nvPicPr>
          <p:cNvPr id="36" name="그림 35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FA2E27D-D055-7279-F1EE-0DC6FC3D454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0" r="32856"/>
          <a:stretch>
            <a:fillRect/>
          </a:stretch>
        </p:blipFill>
        <p:spPr>
          <a:xfrm>
            <a:off x="10586741" y="4021115"/>
            <a:ext cx="1605259" cy="2009261"/>
          </a:xfrm>
          <a:prstGeom prst="rect">
            <a:avLst/>
          </a:prstGeom>
        </p:spPr>
      </p:pic>
      <p:pic>
        <p:nvPicPr>
          <p:cNvPr id="37" name="그림 3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5ED9356-619D-7BE6-6FB9-1CB0149E6ED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322" b="67451"/>
          <a:stretch>
            <a:fillRect/>
          </a:stretch>
        </p:blipFill>
        <p:spPr>
          <a:xfrm>
            <a:off x="10586741" y="3134777"/>
            <a:ext cx="1618021" cy="94248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F87894FA-E9A8-AF1A-A27F-C6F558E9BA66}"/>
              </a:ext>
            </a:extLst>
          </p:cNvPr>
          <p:cNvGrpSpPr/>
          <p:nvPr/>
        </p:nvGrpSpPr>
        <p:grpSpPr>
          <a:xfrm>
            <a:off x="0" y="1704067"/>
            <a:ext cx="12192000" cy="2955019"/>
            <a:chOff x="0" y="1704067"/>
            <a:chExt cx="12192000" cy="2955019"/>
          </a:xfrm>
        </p:grpSpPr>
        <p:pic>
          <p:nvPicPr>
            <p:cNvPr id="15" name="그림 14" descr="클립아트, 만화 영화, 그림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69541A41-3545-5A54-069F-3A3CCCB477C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14"/>
            <a:stretch>
              <a:fillRect/>
            </a:stretch>
          </p:blipFill>
          <p:spPr>
            <a:xfrm>
              <a:off x="5460454" y="1704067"/>
              <a:ext cx="1343025" cy="1251595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CEF7BE26-0868-DA8A-FBB3-FB45429AC2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b="10217"/>
            <a:stretch>
              <a:fillRect/>
            </a:stretch>
          </p:blipFill>
          <p:spPr>
            <a:xfrm>
              <a:off x="5254679" y="2628747"/>
              <a:ext cx="1682642" cy="673254"/>
            </a:xfrm>
            <a:prstGeom prst="rect">
              <a:avLst/>
            </a:prstGeom>
          </p:spPr>
        </p:pic>
        <p:pic>
          <p:nvPicPr>
            <p:cNvPr id="23" name="그림 22">
              <a:extLst>
                <a:ext uri="{FF2B5EF4-FFF2-40B4-BE49-F238E27FC236}">
                  <a16:creationId xmlns:a16="http://schemas.microsoft.com/office/drawing/2014/main" id="{F7DE6C56-8CA0-B9EB-DC34-310A4EBC36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3319975"/>
              <a:ext cx="12192000" cy="1339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0979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683D4-9890-D2C6-3B32-A25FED882A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D7C5DDA4-D80A-79A5-47D3-E2265CBD72D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5886A8D5-7F54-A1FC-8917-367B6984E2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086C8BC5-E5E4-803C-80D7-4EE297CDA6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314B8E50-44AB-7832-EBCB-FEAB78D1E33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46086BA5-111E-FB2F-79FD-B5F4CE0E6250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41AF144-62FA-5713-8EE3-683F98ECC41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380"/>
          <a:stretch>
            <a:fillRect/>
          </a:stretch>
        </p:blipFill>
        <p:spPr>
          <a:xfrm>
            <a:off x="7716388" y="3441700"/>
            <a:ext cx="4106468" cy="2851150"/>
          </a:xfrm>
          <a:prstGeom prst="rect">
            <a:avLst/>
          </a:prstGeom>
        </p:spPr>
      </p:pic>
      <p:grpSp>
        <p:nvGrpSpPr>
          <p:cNvPr id="4" name="그룹 3">
            <a:extLst>
              <a:ext uri="{FF2B5EF4-FFF2-40B4-BE49-F238E27FC236}">
                <a16:creationId xmlns:a16="http://schemas.microsoft.com/office/drawing/2014/main" id="{66D6D4ED-1C69-6AD6-BA25-8D7A6F42EAD2}"/>
              </a:ext>
            </a:extLst>
          </p:cNvPr>
          <p:cNvGrpSpPr/>
          <p:nvPr/>
        </p:nvGrpSpPr>
        <p:grpSpPr>
          <a:xfrm rot="1320000">
            <a:off x="8243603" y="2986592"/>
            <a:ext cx="759515" cy="1020785"/>
            <a:chOff x="7931878" y="2859592"/>
            <a:chExt cx="759515" cy="1020785"/>
          </a:xfrm>
        </p:grpSpPr>
        <p:cxnSp>
          <p:nvCxnSpPr>
            <p:cNvPr id="5" name="직선 연결선 4">
              <a:extLst>
                <a:ext uri="{FF2B5EF4-FFF2-40B4-BE49-F238E27FC236}">
                  <a16:creationId xmlns:a16="http://schemas.microsoft.com/office/drawing/2014/main" id="{D5427942-EE7F-6403-7302-9A7A0209D606}"/>
                </a:ext>
              </a:extLst>
            </p:cNvPr>
            <p:cNvCxnSpPr>
              <a:cxnSpLocks/>
            </p:cNvCxnSpPr>
            <p:nvPr/>
          </p:nvCxnSpPr>
          <p:spPr>
            <a:xfrm rot="20460000">
              <a:off x="7975575" y="3059791"/>
              <a:ext cx="715818" cy="820586"/>
            </a:xfrm>
            <a:prstGeom prst="line">
              <a:avLst/>
            </a:prstGeom>
            <a:ln w="50800">
              <a:solidFill>
                <a:srgbClr val="1F2D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6EB287B8-3118-2CF8-C2ED-ECF49DF1FC9F}"/>
                </a:ext>
              </a:extLst>
            </p:cNvPr>
            <p:cNvCxnSpPr>
              <a:cxnSpLocks/>
            </p:cNvCxnSpPr>
            <p:nvPr/>
          </p:nvCxnSpPr>
          <p:spPr>
            <a:xfrm rot="20460000">
              <a:off x="7931878" y="2859592"/>
              <a:ext cx="392545" cy="524793"/>
            </a:xfrm>
            <a:prstGeom prst="line">
              <a:avLst/>
            </a:prstGeom>
            <a:ln w="38100">
              <a:solidFill>
                <a:srgbClr val="1F2D6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DBA9683E-B188-636E-B1FF-3200E649E5F0}"/>
              </a:ext>
            </a:extLst>
          </p:cNvPr>
          <p:cNvCxnSpPr>
            <a:cxnSpLocks/>
          </p:cNvCxnSpPr>
          <p:nvPr/>
        </p:nvCxnSpPr>
        <p:spPr>
          <a:xfrm flipV="1">
            <a:off x="7683500" y="4521200"/>
            <a:ext cx="901700" cy="266700"/>
          </a:xfrm>
          <a:prstGeom prst="line">
            <a:avLst/>
          </a:prstGeom>
          <a:ln w="38100">
            <a:solidFill>
              <a:srgbClr val="1F2D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그림 7">
            <a:extLst>
              <a:ext uri="{FF2B5EF4-FFF2-40B4-BE49-F238E27FC236}">
                <a16:creationId xmlns:a16="http://schemas.microsoft.com/office/drawing/2014/main" id="{A3A59B1A-E910-E878-B618-FD52DAC30A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3767" y="1192565"/>
            <a:ext cx="5413717" cy="213988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99AEE869-4B95-13A4-2197-992CB8752C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16347" y="2671168"/>
            <a:ext cx="5413717" cy="2347163"/>
          </a:xfrm>
          <a:prstGeom prst="rect">
            <a:avLst/>
          </a:prstGeom>
        </p:spPr>
      </p:pic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BD1E249C-D733-71C0-FF56-4E76080D33CE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C1B87C98-C0E1-7BF2-4057-50D7069089EF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939153CF-0FA4-4D08-CF61-7DEEAE7BDD4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806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FB078-74B6-D7BF-5358-3887D76EBE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272DA8BB-BE86-05D8-2043-32DE46610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43C59F41-D0A2-31D5-1FF7-0AF76A52C2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073AFFF6-45DF-5EE3-4C94-184A66BE62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51FDC08B-4F9D-E156-DAAF-9697DEB6EF9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sp>
        <p:nvSpPr>
          <p:cNvPr id="42" name="사각형: 둥근 모서리 41">
            <a:extLst>
              <a:ext uri="{FF2B5EF4-FFF2-40B4-BE49-F238E27FC236}">
                <a16:creationId xmlns:a16="http://schemas.microsoft.com/office/drawing/2014/main" id="{35BC3A59-447C-C432-B3AF-E25A0C325CA1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EAFA40ED-24C3-6F67-B5C0-F30C659346A2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6CBA6891-CF42-34B1-BED8-89D2015C065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66B87687-56CA-9C8D-69FE-D77EBAD433B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sp>
        <p:nvSpPr>
          <p:cNvPr id="2" name="사각형: 둥근 위쪽 모서리 1">
            <a:extLst>
              <a:ext uri="{FF2B5EF4-FFF2-40B4-BE49-F238E27FC236}">
                <a16:creationId xmlns:a16="http://schemas.microsoft.com/office/drawing/2014/main" id="{903CE119-0D94-0FB1-DF5C-08DD04732C1A}"/>
              </a:ext>
            </a:extLst>
          </p:cNvPr>
          <p:cNvSpPr/>
          <p:nvPr/>
        </p:nvSpPr>
        <p:spPr>
          <a:xfrm>
            <a:off x="978033" y="2502041"/>
            <a:ext cx="2396177" cy="27992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  <a:alpha val="57000"/>
            </a:schemeClr>
          </a:solidFill>
          <a:ln w="349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</p:txBody>
      </p:sp>
      <p:sp>
        <p:nvSpPr>
          <p:cNvPr id="3" name="사각형: 둥근 위쪽 모서리 2">
            <a:extLst>
              <a:ext uri="{FF2B5EF4-FFF2-40B4-BE49-F238E27FC236}">
                <a16:creationId xmlns:a16="http://schemas.microsoft.com/office/drawing/2014/main" id="{B90E0DD8-CD73-23C3-E426-8C7A06ECD6FE}"/>
              </a:ext>
            </a:extLst>
          </p:cNvPr>
          <p:cNvSpPr/>
          <p:nvPr/>
        </p:nvSpPr>
        <p:spPr>
          <a:xfrm>
            <a:off x="3571030" y="2502041"/>
            <a:ext cx="2396177" cy="27992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  <a:alpha val="57000"/>
            </a:schemeClr>
          </a:solidFill>
          <a:ln w="349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</p:txBody>
      </p:sp>
      <p:sp>
        <p:nvSpPr>
          <p:cNvPr id="5" name="사각형: 둥근 위쪽 모서리 4">
            <a:extLst>
              <a:ext uri="{FF2B5EF4-FFF2-40B4-BE49-F238E27FC236}">
                <a16:creationId xmlns:a16="http://schemas.microsoft.com/office/drawing/2014/main" id="{F4B9862C-C281-E984-F99A-E7BFD3E7813B}"/>
              </a:ext>
            </a:extLst>
          </p:cNvPr>
          <p:cNvSpPr/>
          <p:nvPr/>
        </p:nvSpPr>
        <p:spPr>
          <a:xfrm>
            <a:off x="6224795" y="2502041"/>
            <a:ext cx="2396177" cy="27992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  <a:alpha val="57000"/>
            </a:schemeClr>
          </a:solidFill>
          <a:ln w="349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</p:txBody>
      </p:sp>
      <p:sp>
        <p:nvSpPr>
          <p:cNvPr id="7" name="사각형: 둥근 위쪽 모서리 6">
            <a:extLst>
              <a:ext uri="{FF2B5EF4-FFF2-40B4-BE49-F238E27FC236}">
                <a16:creationId xmlns:a16="http://schemas.microsoft.com/office/drawing/2014/main" id="{E6811D06-D372-939A-AAAB-4F9AB2A3CD8F}"/>
              </a:ext>
            </a:extLst>
          </p:cNvPr>
          <p:cNvSpPr/>
          <p:nvPr/>
        </p:nvSpPr>
        <p:spPr>
          <a:xfrm>
            <a:off x="8817792" y="2502041"/>
            <a:ext cx="2396177" cy="2799228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95000"/>
              <a:alpha val="57000"/>
            </a:schemeClr>
          </a:solidFill>
          <a:ln w="3492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C404F35-543A-42C7-14A7-F3FB6E4EFE8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36" t="5547" r="35971" b="73268"/>
          <a:stretch>
            <a:fillRect/>
          </a:stretch>
        </p:blipFill>
        <p:spPr>
          <a:xfrm rot="20820000">
            <a:off x="1019694" y="2905614"/>
            <a:ext cx="1996835" cy="61616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30294DA-1228-6BD8-2059-F539E183A0CD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03642" y="3272247"/>
            <a:ext cx="1778335" cy="1027814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BD0B1C4A-CECE-48AC-B5AB-E95E9DCAF551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0700000" flipH="1">
            <a:off x="1046932" y="3988596"/>
            <a:ext cx="1695940" cy="1212283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F5B913C3-B049-50D6-FB52-DB6315D064F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6532" b="38116" l="69483" r="86540">
                        <a14:foregroundMark x1="70170" y1="17664" x2="69523" y2="22555"/>
                        <a14:foregroundMark x1="74333" y1="17947" x2="75182" y2="20251"/>
                        <a14:foregroundMark x1="70736" y1="16532" x2="70897" y2="17745"/>
                        <a14:foregroundMark x1="85530" y1="34802" x2="85530" y2="34802"/>
                        <a14:foregroundMark x1="85934" y1="33023" x2="86580" y2="33872"/>
                        <a14:foregroundMark x1="81851" y1="28416" x2="81730" y2="29709"/>
                        <a14:foregroundMark x1="76637" y1="32013" x2="78133" y2="32013"/>
                        <a14:foregroundMark x1="81932" y1="38116" x2="80922" y2="3674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8704" t="15556" r="12407" b="60925"/>
          <a:stretch>
            <a:fillRect/>
          </a:stretch>
        </p:blipFill>
        <p:spPr>
          <a:xfrm>
            <a:off x="4447701" y="2782245"/>
            <a:ext cx="1295400" cy="16129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0772D80C-D5E0-4D0A-442A-D608691A571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58650" b="82336" l="63541" r="87672">
                        <a14:foregroundMark x1="83185" y1="58690" x2="83994" y2="59458"/>
                        <a14:foregroundMark x1="86783" y1="64390" x2="86783" y2="65400"/>
                        <a14:foregroundMark x1="87348" y1="68432" x2="86823" y2="69119"/>
                        <a14:foregroundMark x1="87672" y1="71019" x2="87348" y2="71948"/>
                        <a14:foregroundMark x1="63581" y1="75586" x2="63541" y2="75909"/>
                        <a14:foregroundMark x1="83913" y1="81649" x2="83791" y2="82336"/>
                        <a14:foregroundMark x1="79507" y1="67300" x2="79830" y2="67583"/>
                        <a14:foregroundMark x1="76031" y1="66370" x2="76677" y2="66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833" t="57807" r="10717" b="16675"/>
          <a:stretch>
            <a:fillRect/>
          </a:stretch>
        </p:blipFill>
        <p:spPr>
          <a:xfrm rot="180000" flipH="1">
            <a:off x="6460245" y="3053465"/>
            <a:ext cx="1710735" cy="1590261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C4F4D6D0-5968-CA43-DFD1-F84C894A08D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2563" b="57276" l="72272" r="98504">
                        <a14:foregroundMark x1="73565" y1="43088" x2="73282" y2="47130"/>
                        <a14:foregroundMark x1="75303" y1="43614" x2="75303" y2="43614"/>
                        <a14:foregroundMark x1="76475" y1="43897" x2="77405" y2="43816"/>
                        <a14:foregroundMark x1="72433" y1="45877" x2="72272" y2="46807"/>
                        <a14:foregroundMark x1="73525" y1="42643" x2="73484" y2="42886"/>
                        <a14:foregroundMark x1="84559" y1="52223" x2="83751" y2="54204"/>
                        <a14:foregroundMark x1="80719" y1="57276" x2="81164" y2="57114"/>
                        <a14:foregroundMark x1="84964" y1="51900" x2="85004" y2="52506"/>
                        <a14:foregroundMark x1="75182" y1="48141" x2="74737" y2="48504"/>
                        <a14:foregroundMark x1="75101" y1="50121" x2="75101" y2="50121"/>
                        <a14:foregroundMark x1="75829" y1="45473" x2="75667" y2="46079"/>
                        <a14:foregroundMark x1="97292" y1="53395" x2="97292" y2="53395"/>
                        <a14:foregroundMark x1="82336" y1="52789" x2="82336" y2="52789"/>
                        <a14:foregroundMark x1="98504" y1="48747" x2="98504" y2="487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1865" t="42451" r="14686" b="42183"/>
          <a:stretch>
            <a:fillRect/>
          </a:stretch>
        </p:blipFill>
        <p:spPr>
          <a:xfrm rot="900000" flipH="1">
            <a:off x="7477957" y="3899547"/>
            <a:ext cx="863599" cy="98668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2B60E602-AC1D-678E-2DF5-D7595AC9D39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22702" b="55100" l="42141" r="77586">
                        <a14:foregroundMark x1="63883" y1="25366" x2="64171" y2="26206"/>
                        <a14:foregroundMark x1="73986" y1="44996" x2="68802" y2="47324"/>
                        <a14:foregroundMark x1="74346" y1="39357" x2="74442" y2="43437"/>
                        <a14:foregroundMark x1="72690" y1="40197" x2="72690" y2="44732"/>
                        <a14:foregroundMark x1="67123" y1="47684" x2="61771" y2="53060"/>
                        <a14:foregroundMark x1="61771" y1="53060" x2="61771" y2="53060"/>
                        <a14:foregroundMark x1="57499" y1="23806" x2="57403" y2="26014"/>
                        <a14:foregroundMark x1="62875" y1="24358" x2="63331" y2="24622"/>
                        <a14:foregroundMark x1="75282" y1="27046" x2="75282" y2="27046"/>
                        <a14:foregroundMark x1="77586" y1="36381" x2="76386" y2="37221"/>
                        <a14:foregroundMark x1="42861" y1="32877" x2="43053" y2="35085"/>
                        <a14:foregroundMark x1="42501" y1="42141" x2="43149" y2="42213"/>
                        <a14:foregroundMark x1="57499" y1="23062" x2="57043" y2="23614"/>
                        <a14:foregroundMark x1="58147" y1="22774" x2="57595" y2="23230"/>
                        <a14:foregroundMark x1="42309" y1="33885" x2="42309" y2="33885"/>
                        <a14:foregroundMark x1="42141" y1="33621" x2="42597" y2="34077"/>
                        <a14:foregroundMark x1="58147" y1="54260" x2="58243" y2="551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0725" t="22222" r="21208" b="44348"/>
          <a:stretch>
            <a:fillRect/>
          </a:stretch>
        </p:blipFill>
        <p:spPr>
          <a:xfrm>
            <a:off x="9100417" y="3315718"/>
            <a:ext cx="1800959" cy="1581554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9EEAADDC-7F72-3EA5-9AA7-9C4F21E786C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220184" y="4974586"/>
            <a:ext cx="1914310" cy="75597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878BA447-C404-A260-0D3E-EB4D67007D2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807085" y="4974586"/>
            <a:ext cx="1920406" cy="75597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AB5604F8-1042-CB35-78BB-A6D5A23E86D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6460850" y="4974586"/>
            <a:ext cx="1920406" cy="75597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507E978B-77B6-36E5-37A9-3FD934EC81FA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9057506" y="4974586"/>
            <a:ext cx="1914310" cy="755970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B58AD92C-85E2-3A91-686C-875CB790F907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965263" y="1095886"/>
            <a:ext cx="4261473" cy="1182727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C825068-B3C6-4E2E-2C2B-78F84C45F243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 flipH="1">
            <a:off x="3835399" y="4073126"/>
            <a:ext cx="1138448" cy="784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07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0A78F-9A0B-A77E-B737-494FB80E72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595CAC6-419A-E525-7127-A400E7385D58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24891AB-DD12-3ACD-7DC0-77569001BF8A}"/>
              </a:ext>
            </a:extLst>
          </p:cNvPr>
          <p:cNvSpPr/>
          <p:nvPr/>
        </p:nvSpPr>
        <p:spPr>
          <a:xfrm rot="20700000">
            <a:off x="986972" y="1524661"/>
            <a:ext cx="5457372" cy="4367480"/>
          </a:xfrm>
          <a:prstGeom prst="roundRect">
            <a:avLst>
              <a:gd name="adj" fmla="val 50000"/>
            </a:avLst>
          </a:prstGeom>
          <a:pattFill prst="dkUpDiag">
            <a:fgClr>
              <a:srgbClr val="0560FF"/>
            </a:fgClr>
            <a:bgClr>
              <a:srgbClr val="0083DF"/>
            </a:bgClr>
          </a:patt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F25C01C5-8FB7-3558-E311-7A928338B752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BB1EE1EF-B9A6-61E2-EC35-5AE93D71E755}"/>
              </a:ext>
            </a:extLst>
          </p:cNvPr>
          <p:cNvGrpSpPr/>
          <p:nvPr/>
        </p:nvGrpSpPr>
        <p:grpSpPr>
          <a:xfrm>
            <a:off x="1494971" y="1146629"/>
            <a:ext cx="4891315" cy="5109028"/>
            <a:chOff x="1494971" y="1146629"/>
            <a:chExt cx="4891315" cy="5109028"/>
          </a:xfrm>
        </p:grpSpPr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B42BAFA9-8F13-3653-0559-FFF2F3B2EB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909"/>
            <a:stretch>
              <a:fillRect/>
            </a:stretch>
          </p:blipFill>
          <p:spPr>
            <a:xfrm>
              <a:off x="1509331" y="1298452"/>
              <a:ext cx="4594913" cy="4779982"/>
            </a:xfrm>
            <a:prstGeom prst="rect">
              <a:avLst/>
            </a:prstGeom>
          </p:spPr>
        </p:pic>
        <p:sp>
          <p:nvSpPr>
            <p:cNvPr id="9" name="자유형: 도형 8">
              <a:extLst>
                <a:ext uri="{FF2B5EF4-FFF2-40B4-BE49-F238E27FC236}">
                  <a16:creationId xmlns:a16="http://schemas.microsoft.com/office/drawing/2014/main" id="{E0770323-EC40-0B73-779F-B69348DDBFE4}"/>
                </a:ext>
              </a:extLst>
            </p:cNvPr>
            <p:cNvSpPr/>
            <p:nvPr/>
          </p:nvSpPr>
          <p:spPr>
            <a:xfrm>
              <a:off x="5268686" y="5326743"/>
              <a:ext cx="1117600" cy="928914"/>
            </a:xfrm>
            <a:custGeom>
              <a:avLst/>
              <a:gdLst>
                <a:gd name="connsiteX0" fmla="*/ 928914 w 1117600"/>
                <a:gd name="connsiteY0" fmla="*/ 0 h 928914"/>
                <a:gd name="connsiteX1" fmla="*/ 740228 w 1117600"/>
                <a:gd name="connsiteY1" fmla="*/ 188686 h 928914"/>
                <a:gd name="connsiteX2" fmla="*/ 0 w 1117600"/>
                <a:gd name="connsiteY2" fmla="*/ 928914 h 928914"/>
                <a:gd name="connsiteX3" fmla="*/ 1117600 w 1117600"/>
                <a:gd name="connsiteY3" fmla="*/ 928914 h 928914"/>
                <a:gd name="connsiteX4" fmla="*/ 928914 w 1117600"/>
                <a:gd name="connsiteY4" fmla="*/ 0 h 9289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17600" h="928914">
                  <a:moveTo>
                    <a:pt x="928914" y="0"/>
                  </a:moveTo>
                  <a:lnTo>
                    <a:pt x="740228" y="188686"/>
                  </a:lnTo>
                  <a:lnTo>
                    <a:pt x="0" y="928914"/>
                  </a:lnTo>
                  <a:lnTo>
                    <a:pt x="1117600" y="928914"/>
                  </a:lnTo>
                  <a:lnTo>
                    <a:pt x="92891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" name="자유형: 도형 15">
              <a:extLst>
                <a:ext uri="{FF2B5EF4-FFF2-40B4-BE49-F238E27FC236}">
                  <a16:creationId xmlns:a16="http://schemas.microsoft.com/office/drawing/2014/main" id="{D53C8C40-D64A-47DA-332F-144764658855}"/>
                </a:ext>
              </a:extLst>
            </p:cNvPr>
            <p:cNvSpPr/>
            <p:nvPr/>
          </p:nvSpPr>
          <p:spPr>
            <a:xfrm>
              <a:off x="1494971" y="1146629"/>
              <a:ext cx="2554515" cy="696685"/>
            </a:xfrm>
            <a:custGeom>
              <a:avLst/>
              <a:gdLst>
                <a:gd name="connsiteX0" fmla="*/ 2554515 w 2554515"/>
                <a:gd name="connsiteY0" fmla="*/ 72571 h 696685"/>
                <a:gd name="connsiteX1" fmla="*/ 2554515 w 2554515"/>
                <a:gd name="connsiteY1" fmla="*/ 72571 h 696685"/>
                <a:gd name="connsiteX2" fmla="*/ 0 w 2554515"/>
                <a:gd name="connsiteY2" fmla="*/ 696685 h 696685"/>
                <a:gd name="connsiteX3" fmla="*/ 174172 w 2554515"/>
                <a:gd name="connsiteY3" fmla="*/ 0 h 696685"/>
                <a:gd name="connsiteX4" fmla="*/ 2554515 w 2554515"/>
                <a:gd name="connsiteY4" fmla="*/ 72571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54515" h="696685">
                  <a:moveTo>
                    <a:pt x="2554515" y="72571"/>
                  </a:moveTo>
                  <a:lnTo>
                    <a:pt x="2554515" y="72571"/>
                  </a:lnTo>
                  <a:lnTo>
                    <a:pt x="0" y="696685"/>
                  </a:lnTo>
                  <a:lnTo>
                    <a:pt x="174172" y="0"/>
                  </a:lnTo>
                  <a:lnTo>
                    <a:pt x="2554515" y="725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3" name="그림 2">
            <a:extLst>
              <a:ext uri="{FF2B5EF4-FFF2-40B4-BE49-F238E27FC236}">
                <a16:creationId xmlns:a16="http://schemas.microsoft.com/office/drawing/2014/main" id="{D5CD72FE-9F52-BBD6-C5EB-B25B5C5719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78236D8-E260-6F7F-6C38-817BEA37FB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0934B491-506F-1EAC-3BAD-CD2747CEA19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68550" y="1880667"/>
            <a:ext cx="4237087" cy="3773751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A85D58C1-5CC6-2C19-3415-F642225E5AE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94686" y="2507410"/>
            <a:ext cx="4865030" cy="322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960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B1DCB-208E-6391-056D-093BC9F818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C7F51F5-F288-79B6-F03B-20D3E402BAAD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E6F4E5CA-2633-87B5-BAB8-D7F4E1C2F3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60" y="1039136"/>
            <a:ext cx="11449280" cy="5127180"/>
          </a:xfrm>
          <a:prstGeom prst="rect">
            <a:avLst/>
          </a:prstGeom>
        </p:spPr>
      </p:pic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DF8F0D90-5988-2850-E3FE-3B1A411914B8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34CEAA5-F3FF-19A7-3C32-F5F09AE5F3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3F92A6D-B0C5-7FA2-992C-A65FA6F95C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38" name="그림 37">
            <a:extLst>
              <a:ext uri="{FF2B5EF4-FFF2-40B4-BE49-F238E27FC236}">
                <a16:creationId xmlns:a16="http://schemas.microsoft.com/office/drawing/2014/main" id="{81B11ED0-714C-47E0-054A-0824AD3F0C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4036" y="2196739"/>
            <a:ext cx="2694666" cy="1621677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87F520CC-3448-1636-7448-6A74CD5DDEC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81400" y="2015628"/>
            <a:ext cx="3560373" cy="1804572"/>
          </a:xfrm>
          <a:prstGeom prst="rect">
            <a:avLst/>
          </a:prstGeom>
        </p:spPr>
      </p:pic>
      <p:pic>
        <p:nvPicPr>
          <p:cNvPr id="55" name="그림 54">
            <a:extLst>
              <a:ext uri="{FF2B5EF4-FFF2-40B4-BE49-F238E27FC236}">
                <a16:creationId xmlns:a16="http://schemas.microsoft.com/office/drawing/2014/main" id="{FC69E509-1574-9566-DAC1-31BB183C2F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1824" y="2226687"/>
            <a:ext cx="2950720" cy="1597290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43573595-1EA9-3B61-E9A1-ADA4FC34C34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8395" y="4117642"/>
            <a:ext cx="3145809" cy="2072820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8055C285-3FC1-1A6E-B50C-133723F06C6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47052" y="4059198"/>
            <a:ext cx="2828789" cy="212768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76987B3F-B20B-E63C-649B-D139E493E66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7080" t="75144" r="21565" b="10018"/>
          <a:stretch>
            <a:fillRect/>
          </a:stretch>
        </p:blipFill>
        <p:spPr>
          <a:xfrm>
            <a:off x="7467600" y="5467350"/>
            <a:ext cx="990600" cy="485775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35DB5C9-03CD-5108-590E-5AF869B0A079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2862" t="74853" r="65456" b="10019"/>
          <a:stretch>
            <a:fillRect/>
          </a:stretch>
        </p:blipFill>
        <p:spPr>
          <a:xfrm>
            <a:off x="3609974" y="5457826"/>
            <a:ext cx="1019175" cy="49530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2444AF34-CA64-B4E0-C0B2-49EDE0F7CE0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2911" t="5078" r="5407" b="80426"/>
          <a:stretch>
            <a:fillRect/>
          </a:stretch>
        </p:blipFill>
        <p:spPr>
          <a:xfrm>
            <a:off x="8848725" y="3173505"/>
            <a:ext cx="1019176" cy="474569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441C8B44-A753-3157-87C6-6AA5CF3AE4C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7601" t="5078" r="39144" b="81008"/>
          <a:stretch>
            <a:fillRect/>
          </a:stretch>
        </p:blipFill>
        <p:spPr>
          <a:xfrm>
            <a:off x="4895850" y="3173506"/>
            <a:ext cx="2028825" cy="45551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1C884E7-2943-D3B9-9B0C-0CC8977CA52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5066" t="5078" r="83034" b="81299"/>
          <a:stretch>
            <a:fillRect/>
          </a:stretch>
        </p:blipFill>
        <p:spPr>
          <a:xfrm>
            <a:off x="2057400" y="3173506"/>
            <a:ext cx="1038225" cy="445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747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60ACC3-4F5B-0164-4FCC-90F14F4A7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7D0F59F-8120-D409-2064-B2BF00F586FF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5" name="그림 24">
            <a:extLst>
              <a:ext uri="{FF2B5EF4-FFF2-40B4-BE49-F238E27FC236}">
                <a16:creationId xmlns:a16="http://schemas.microsoft.com/office/drawing/2014/main" id="{2AAC4557-C7D8-5CA8-93B5-54DBC3289C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069" y="1033963"/>
            <a:ext cx="11449280" cy="5127180"/>
          </a:xfrm>
          <a:prstGeom prst="rect">
            <a:avLst/>
          </a:prstGeom>
        </p:spPr>
      </p:pic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4889529A-A5EA-E711-CDD4-32AB3A6E94C5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85D08108-175C-A4B8-C8E7-46ED523A2D4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794C4A2-260C-36A3-9790-25A558341A9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4F77550A-E653-9500-9F2F-F0FE7519228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29407" y="1375044"/>
            <a:ext cx="2505673" cy="2438611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2C2B4509-069C-1DFA-AE2A-7276EE52F5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8843" y="1836067"/>
            <a:ext cx="1847248" cy="1987468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FDC7449F-B399-1A40-BD3F-2E7EE6E319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0051" y="2171376"/>
            <a:ext cx="1609483" cy="1652159"/>
          </a:xfrm>
          <a:prstGeom prst="rect">
            <a:avLst/>
          </a:prstGeom>
        </p:spPr>
      </p:pic>
      <p:pic>
        <p:nvPicPr>
          <p:cNvPr id="62" name="그림 61">
            <a:extLst>
              <a:ext uri="{FF2B5EF4-FFF2-40B4-BE49-F238E27FC236}">
                <a16:creationId xmlns:a16="http://schemas.microsoft.com/office/drawing/2014/main" id="{3E88A44E-763C-D81E-05DB-65571B09B92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46374" y="3574651"/>
            <a:ext cx="2560542" cy="2627604"/>
          </a:xfrm>
          <a:prstGeom prst="rect">
            <a:avLst/>
          </a:prstGeom>
        </p:spPr>
      </p:pic>
      <p:pic>
        <p:nvPicPr>
          <p:cNvPr id="67" name="그림 66">
            <a:extLst>
              <a:ext uri="{FF2B5EF4-FFF2-40B4-BE49-F238E27FC236}">
                <a16:creationId xmlns:a16="http://schemas.microsoft.com/office/drawing/2014/main" id="{882F1ED6-83F4-8E45-7CD0-494BC0BB992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0087" y="3678128"/>
            <a:ext cx="1664352" cy="251177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C06E537F-0945-2D8D-F726-B617D573B91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3386" t="76108" r="25332" b="10257"/>
          <a:stretch>
            <a:fillRect/>
          </a:stretch>
        </p:blipFill>
        <p:spPr>
          <a:xfrm>
            <a:off x="7239000" y="5553075"/>
            <a:ext cx="1000125" cy="457200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2AE4569B-F99A-9471-95B2-C90605AE243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4273" t="76392" r="64552" b="9405"/>
          <a:stretch>
            <a:fillRect/>
          </a:stretch>
        </p:blipFill>
        <p:spPr>
          <a:xfrm>
            <a:off x="3771900" y="5562601"/>
            <a:ext cx="990600" cy="476250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A5FD0013-633D-0AE6-3D86-0BB0EE3A6FAD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9503" t="5038" r="2874" b="81554"/>
          <a:stretch>
            <a:fillRect/>
          </a:stretch>
        </p:blipFill>
        <p:spPr>
          <a:xfrm>
            <a:off x="8667750" y="3169921"/>
            <a:ext cx="1562100" cy="44958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2F13BA9-C08E-8EC0-01EC-F84FBEB3ED8F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7698" t="5035" r="47252" b="81273"/>
          <a:stretch>
            <a:fillRect/>
          </a:stretch>
        </p:blipFill>
        <p:spPr>
          <a:xfrm>
            <a:off x="5848350" y="3169920"/>
            <a:ext cx="447675" cy="459105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7BBF258-EB70-4B69-CC92-CA0C308BDD74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889" t="5036" r="80133" b="81841"/>
          <a:stretch>
            <a:fillRect/>
          </a:stretch>
        </p:blipFill>
        <p:spPr>
          <a:xfrm>
            <a:off x="1876425" y="3169920"/>
            <a:ext cx="1504950" cy="440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3569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24D52B-08E4-2E5C-034C-89AEFF5D7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C0639DF-7C45-0BA1-070C-EB38D75B4019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그림 27">
            <a:extLst>
              <a:ext uri="{FF2B5EF4-FFF2-40B4-BE49-F238E27FC236}">
                <a16:creationId xmlns:a16="http://schemas.microsoft.com/office/drawing/2014/main" id="{9F8EE5B0-4959-DED1-48D8-A51C77B206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60" y="1045688"/>
            <a:ext cx="11449280" cy="5121084"/>
          </a:xfrm>
          <a:prstGeom prst="rect">
            <a:avLst/>
          </a:prstGeom>
        </p:spPr>
      </p:pic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B94431C7-5BC1-37BE-CD56-7C7F49BA8ECE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42D52106-1F05-4220-7020-7318E00F08F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4AFF7DC-2453-63B9-B6F7-8FC2C61EDCD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36" name="그림 35">
            <a:extLst>
              <a:ext uri="{FF2B5EF4-FFF2-40B4-BE49-F238E27FC236}">
                <a16:creationId xmlns:a16="http://schemas.microsoft.com/office/drawing/2014/main" id="{DEBA7F83-6662-D0C6-13AA-9B877F5E0B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47203" y="1653489"/>
            <a:ext cx="2682472" cy="2152075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BFE08243-1338-A357-1B1C-205BFE15870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25025" y="2139612"/>
            <a:ext cx="1475360" cy="1682642"/>
          </a:xfrm>
          <a:prstGeom prst="rect">
            <a:avLst/>
          </a:prstGeom>
        </p:spPr>
      </p:pic>
      <p:pic>
        <p:nvPicPr>
          <p:cNvPr id="52" name="그림 51">
            <a:extLst>
              <a:ext uri="{FF2B5EF4-FFF2-40B4-BE49-F238E27FC236}">
                <a16:creationId xmlns:a16="http://schemas.microsoft.com/office/drawing/2014/main" id="{65CFFD26-EF39-5FF6-6EA4-7018BAB236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3482" y="2085958"/>
            <a:ext cx="2017951" cy="1731414"/>
          </a:xfrm>
          <a:prstGeom prst="rect">
            <a:avLst/>
          </a:prstGeom>
        </p:spPr>
      </p:pic>
      <p:pic>
        <p:nvPicPr>
          <p:cNvPr id="58" name="그림 57">
            <a:extLst>
              <a:ext uri="{FF2B5EF4-FFF2-40B4-BE49-F238E27FC236}">
                <a16:creationId xmlns:a16="http://schemas.microsoft.com/office/drawing/2014/main" id="{8FD78EE7-7D70-A267-15D7-E0A61650AD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05449" y="3370095"/>
            <a:ext cx="3267739" cy="2822693"/>
          </a:xfrm>
          <a:prstGeom prst="rect">
            <a:avLst/>
          </a:prstGeom>
        </p:spPr>
      </p:pic>
      <p:pic>
        <p:nvPicPr>
          <p:cNvPr id="63" name="그림 62">
            <a:extLst>
              <a:ext uri="{FF2B5EF4-FFF2-40B4-BE49-F238E27FC236}">
                <a16:creationId xmlns:a16="http://schemas.microsoft.com/office/drawing/2014/main" id="{E3FAAD61-EAC7-397A-3832-A487B4CE210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67273" y="4554037"/>
            <a:ext cx="1877731" cy="1633870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2C3FF712-0EC5-D8B3-055F-A4656D7F2DE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5606" t="75420" r="21881" b="9986"/>
          <a:stretch>
            <a:fillRect/>
          </a:stretch>
        </p:blipFill>
        <p:spPr>
          <a:xfrm>
            <a:off x="7458075" y="5514975"/>
            <a:ext cx="1038225" cy="485775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2BBF27F-8A90-AEFC-C483-A8E1FD44E48E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14409" t="75420" r="60451" b="10272"/>
          <a:stretch>
            <a:fillRect/>
          </a:stretch>
        </p:blipFill>
        <p:spPr>
          <a:xfrm>
            <a:off x="3209925" y="5514975"/>
            <a:ext cx="2085975" cy="47625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7411CC8-4A32-AF65-93C3-620A5E2E8906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85237" t="5028" r="3399" b="81237"/>
          <a:stretch>
            <a:fillRect/>
          </a:stretch>
        </p:blipFill>
        <p:spPr>
          <a:xfrm>
            <a:off x="9086850" y="3171824"/>
            <a:ext cx="942975" cy="457201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732DFC5F-8E8B-EF5E-DC16-84DAC1637F98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43107" t="5028" r="44840" b="81523"/>
          <a:stretch>
            <a:fillRect/>
          </a:stretch>
        </p:blipFill>
        <p:spPr>
          <a:xfrm>
            <a:off x="5591175" y="3171824"/>
            <a:ext cx="1000125" cy="447676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A92C4F28-8CC0-73EB-A325-5DDA44936E8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158" t="5028" r="85248" b="81809"/>
          <a:stretch>
            <a:fillRect/>
          </a:stretch>
        </p:blipFill>
        <p:spPr>
          <a:xfrm>
            <a:off x="2276475" y="3171825"/>
            <a:ext cx="962025" cy="43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42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E28EC5-6DF9-66DB-DD2C-4E37034175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459664D-9C76-0979-D2E4-0E46FB7A0594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1CB76134-B18F-BC94-0332-C65777C4E6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360" y="1044220"/>
            <a:ext cx="11449280" cy="5121084"/>
          </a:xfrm>
          <a:prstGeom prst="rect">
            <a:avLst/>
          </a:prstGeom>
        </p:spPr>
      </p:pic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3B6A88FD-B405-36A8-670F-8770AF5FF9AF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CF9D62D-E4AE-5694-1E02-23F6E26DE9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6539" b="34331"/>
          <a:stretch>
            <a:fillRect/>
          </a:stretch>
        </p:blipFill>
        <p:spPr>
          <a:xfrm>
            <a:off x="524050" y="184150"/>
            <a:ext cx="1079086" cy="4762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EC3730EB-F6BF-04F7-8A9D-BD994D409D2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42" b="31794"/>
          <a:stretch>
            <a:fillRect/>
          </a:stretch>
        </p:blipFill>
        <p:spPr>
          <a:xfrm>
            <a:off x="1392061" y="123568"/>
            <a:ext cx="8803387" cy="556054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E7F4E5B0-FCCA-0B2D-F715-BDD9EFE4DF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04984" y="1658766"/>
            <a:ext cx="1304657" cy="2164268"/>
          </a:xfrm>
          <a:prstGeom prst="rect">
            <a:avLst/>
          </a:prstGeom>
        </p:spPr>
      </p:pic>
      <p:pic>
        <p:nvPicPr>
          <p:cNvPr id="50" name="그림 49">
            <a:extLst>
              <a:ext uri="{FF2B5EF4-FFF2-40B4-BE49-F238E27FC236}">
                <a16:creationId xmlns:a16="http://schemas.microsoft.com/office/drawing/2014/main" id="{5A8C6377-B5C9-8FD4-D6C7-A7EA34783DA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1136" y="1568003"/>
            <a:ext cx="1865538" cy="2274005"/>
          </a:xfrm>
          <a:prstGeom prst="rect">
            <a:avLst/>
          </a:prstGeom>
        </p:spPr>
      </p:pic>
      <p:pic>
        <p:nvPicPr>
          <p:cNvPr id="51" name="그림 50">
            <a:extLst>
              <a:ext uri="{FF2B5EF4-FFF2-40B4-BE49-F238E27FC236}">
                <a16:creationId xmlns:a16="http://schemas.microsoft.com/office/drawing/2014/main" id="{906742F5-C15F-8652-06BA-EA7D8780D0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0879" y="1886986"/>
            <a:ext cx="1609483" cy="1920406"/>
          </a:xfrm>
          <a:prstGeom prst="rect">
            <a:avLst/>
          </a:prstGeom>
        </p:spPr>
      </p:pic>
      <p:pic>
        <p:nvPicPr>
          <p:cNvPr id="56" name="그림 55">
            <a:extLst>
              <a:ext uri="{FF2B5EF4-FFF2-40B4-BE49-F238E27FC236}">
                <a16:creationId xmlns:a16="http://schemas.microsoft.com/office/drawing/2014/main" id="{886F1137-D64F-863C-8F9B-7F732270FD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26503" y="3909936"/>
            <a:ext cx="2231329" cy="2280102"/>
          </a:xfrm>
          <a:prstGeom prst="rect">
            <a:avLst/>
          </a:prstGeom>
        </p:spPr>
      </p:pic>
      <p:pic>
        <p:nvPicPr>
          <p:cNvPr id="61" name="그림 60">
            <a:extLst>
              <a:ext uri="{FF2B5EF4-FFF2-40B4-BE49-F238E27FC236}">
                <a16:creationId xmlns:a16="http://schemas.microsoft.com/office/drawing/2014/main" id="{9C230832-FF53-8537-0FA7-8FEF34CEAF3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28649" y="4469839"/>
            <a:ext cx="1719221" cy="1719221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93E19206-4BED-FE6B-D8D8-A7A99435FFF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66487" t="76216" r="28059" b="10458"/>
          <a:stretch>
            <a:fillRect/>
          </a:stretch>
        </p:blipFill>
        <p:spPr>
          <a:xfrm>
            <a:off x="7680959" y="5562599"/>
            <a:ext cx="464821" cy="44196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9568298-D350-078C-8DF1-D2CA23CD7E5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1338" t="75756" r="73298" b="10458"/>
          <a:stretch>
            <a:fillRect/>
          </a:stretch>
        </p:blipFill>
        <p:spPr>
          <a:xfrm>
            <a:off x="3832859" y="5547361"/>
            <a:ext cx="457201" cy="4572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316A50D9-E6B0-5FF5-0CD4-4CD41A85C4D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78826" t="5373" r="3293" b="81224"/>
          <a:stretch>
            <a:fillRect/>
          </a:stretch>
        </p:blipFill>
        <p:spPr>
          <a:xfrm>
            <a:off x="8732519" y="3213100"/>
            <a:ext cx="1524001" cy="44449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C15266A1-E4DF-2B3F-4571-7109B81A7313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8683" t="5373" r="42989" b="80995"/>
          <a:stretch>
            <a:fillRect/>
          </a:stretch>
        </p:blipFill>
        <p:spPr>
          <a:xfrm>
            <a:off x="5311141" y="3213101"/>
            <a:ext cx="1562100" cy="452119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1282EAD-146A-0F5F-65F9-C4D0D8331992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3189" t="5373" r="85814" b="81683"/>
          <a:stretch>
            <a:fillRect/>
          </a:stretch>
        </p:blipFill>
        <p:spPr>
          <a:xfrm>
            <a:off x="2285999" y="3213101"/>
            <a:ext cx="937261" cy="429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752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36FC7-B3C2-D38E-B5E7-E3E101E02C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426D6DB6-7912-8108-DAAE-E936802058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76402"/>
          <a:stretch>
            <a:fillRect/>
          </a:stretch>
        </p:blipFill>
        <p:spPr>
          <a:xfrm>
            <a:off x="7910286" y="5239656"/>
            <a:ext cx="4281714" cy="161834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500C70F-FD60-4DF8-B29D-310F7EDCD4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76" b="75238"/>
          <a:stretch>
            <a:fillRect/>
          </a:stretch>
        </p:blipFill>
        <p:spPr>
          <a:xfrm>
            <a:off x="0" y="0"/>
            <a:ext cx="3294743" cy="169817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B2A6533D-6CB1-08C9-00EF-59693EF576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6" t="67936" r="18214" b="13228"/>
          <a:stretch>
            <a:fillRect/>
          </a:stretch>
        </p:blipFill>
        <p:spPr>
          <a:xfrm>
            <a:off x="9056914" y="4659086"/>
            <a:ext cx="914400" cy="129177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972026AD-4DDB-D281-A9FA-369B6204002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2" t="1058" r="59881" b="84339"/>
          <a:stretch>
            <a:fillRect/>
          </a:stretch>
        </p:blipFill>
        <p:spPr>
          <a:xfrm>
            <a:off x="3468915" y="72571"/>
            <a:ext cx="1422400" cy="100148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7CE82D8F-3BCF-890E-27E7-FAC2ECEFE1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52" r="5358" b="67831"/>
          <a:stretch>
            <a:fillRect/>
          </a:stretch>
        </p:blipFill>
        <p:spPr>
          <a:xfrm>
            <a:off x="7736114" y="0"/>
            <a:ext cx="3802743" cy="2206171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146CD95E-BE6B-B0D7-247A-CA3407C3283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3386" r="71429" b="78624"/>
          <a:stretch>
            <a:fillRect/>
          </a:stretch>
        </p:blipFill>
        <p:spPr>
          <a:xfrm>
            <a:off x="2598057" y="232229"/>
            <a:ext cx="885372" cy="123371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3E73CCB6-1DEF-91B2-BDA5-9EDC89B282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t="65820" r="66548" b="4339"/>
          <a:stretch>
            <a:fillRect/>
          </a:stretch>
        </p:blipFill>
        <p:spPr>
          <a:xfrm rot="20700000" flipH="1">
            <a:off x="541698" y="4928062"/>
            <a:ext cx="1659805" cy="196666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CE0D27F5-DCD2-5FD0-479D-ED09E59A226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3" t="2117" r="76905" b="73968"/>
          <a:stretch>
            <a:fillRect/>
          </a:stretch>
        </p:blipFill>
        <p:spPr>
          <a:xfrm rot="60000">
            <a:off x="1055440" y="188640"/>
            <a:ext cx="1475419" cy="1355466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EB6353B7-32AD-9662-41D5-EAAB7A19237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63704" r="78333" b="19365"/>
          <a:stretch>
            <a:fillRect/>
          </a:stretch>
        </p:blipFill>
        <p:spPr>
          <a:xfrm flipH="1">
            <a:off x="1847529" y="4558162"/>
            <a:ext cx="798286" cy="1161143"/>
          </a:xfrm>
          <a:prstGeom prst="rect">
            <a:avLst/>
          </a:prstGeom>
        </p:spPr>
      </p:pic>
      <p:pic>
        <p:nvPicPr>
          <p:cNvPr id="36" name="그림 35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9B6913DF-EEBD-FDC2-B7F8-67833FBD21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0" r="32856"/>
          <a:stretch>
            <a:fillRect/>
          </a:stretch>
        </p:blipFill>
        <p:spPr>
          <a:xfrm>
            <a:off x="10586741" y="4021115"/>
            <a:ext cx="1605259" cy="2009261"/>
          </a:xfrm>
          <a:prstGeom prst="rect">
            <a:avLst/>
          </a:prstGeom>
        </p:spPr>
      </p:pic>
      <p:pic>
        <p:nvPicPr>
          <p:cNvPr id="37" name="그림 3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022033F-7FBC-8136-1861-36A261B3FC8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322" b="67451"/>
          <a:stretch>
            <a:fillRect/>
          </a:stretch>
        </p:blipFill>
        <p:spPr>
          <a:xfrm>
            <a:off x="10586741" y="3134777"/>
            <a:ext cx="1618021" cy="94248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5CEA2EC3-5C25-722C-DC30-836472C39990}"/>
              </a:ext>
            </a:extLst>
          </p:cNvPr>
          <p:cNvGrpSpPr/>
          <p:nvPr/>
        </p:nvGrpSpPr>
        <p:grpSpPr>
          <a:xfrm>
            <a:off x="0" y="1704067"/>
            <a:ext cx="12192000" cy="2951250"/>
            <a:chOff x="0" y="1704067"/>
            <a:chExt cx="12192000" cy="2951250"/>
          </a:xfrm>
        </p:grpSpPr>
        <p:pic>
          <p:nvPicPr>
            <p:cNvPr id="15" name="그림 14" descr="클립아트, 만화 영화, 그림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6C1393A5-8938-9E2B-2114-5855F6189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14"/>
            <a:stretch>
              <a:fillRect/>
            </a:stretch>
          </p:blipFill>
          <p:spPr>
            <a:xfrm>
              <a:off x="5460454" y="1704067"/>
              <a:ext cx="1343025" cy="1251595"/>
            </a:xfrm>
            <a:prstGeom prst="rect">
              <a:avLst/>
            </a:prstGeom>
          </p:spPr>
        </p:pic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E8647F98-6104-C1A7-DDB4-823C60698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0" y="3316206"/>
              <a:ext cx="12192000" cy="1339111"/>
            </a:xfrm>
            <a:prstGeom prst="rect">
              <a:avLst/>
            </a:prstGeom>
          </p:spPr>
        </p:pic>
        <p:pic>
          <p:nvPicPr>
            <p:cNvPr id="5" name="그림 4">
              <a:extLst>
                <a:ext uri="{FF2B5EF4-FFF2-40B4-BE49-F238E27FC236}">
                  <a16:creationId xmlns:a16="http://schemas.microsoft.com/office/drawing/2014/main" id="{9AEEB615-53DA-B6B1-19CD-80E09A34B0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60850" y="2629699"/>
              <a:ext cx="1707028" cy="74987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50360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11BC7-241C-58A5-0AEB-FC13DBA55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96F96784-EB8F-5531-7C22-738220898F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D222D54E-5076-5C6C-CDFB-ABE1E77CAA9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73E395CC-F09C-5BB2-3912-0D29DFF8FF1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F3328384-3287-C16E-0CF4-9DD9088EE2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0111B71D-221F-1317-9F4E-8B2E9A0894F4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9D21877A-6308-928F-3B94-A90364EDFBB7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9199FD6E-8CF8-37D1-D62B-83A03B7D768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2135" b="35983"/>
          <a:stretch>
            <a:fillRect/>
          </a:stretch>
        </p:blipFill>
        <p:spPr>
          <a:xfrm>
            <a:off x="490773" y="137160"/>
            <a:ext cx="1146147" cy="502920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FDEAFD86-4205-C90F-D02D-3BFB32CAFEB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2232" b="27855"/>
          <a:stretch>
            <a:fillRect/>
          </a:stretch>
        </p:blipFill>
        <p:spPr>
          <a:xfrm>
            <a:off x="1390766" y="135924"/>
            <a:ext cx="8803387" cy="58076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4E810297-2D7B-469B-C1E5-63FDE7B66C9B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9809" b="30244"/>
          <a:stretch>
            <a:fillRect/>
          </a:stretch>
        </p:blipFill>
        <p:spPr>
          <a:xfrm>
            <a:off x="1078557" y="1152129"/>
            <a:ext cx="10034886" cy="709022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DA37BEAD-D9AF-D596-942F-A38415C60E4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71360" y="2287762"/>
            <a:ext cx="11449280" cy="4340728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EF49CBC9-30FF-5A16-8B4C-BC87F7DD0AE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151396" y="2420145"/>
            <a:ext cx="3188484" cy="810838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97FA9452-20FB-361F-D2F4-49C142FC079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92152" y="2595650"/>
            <a:ext cx="3420152" cy="1225402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3C879F29-CE81-5831-F701-DEC78C60440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26017" y="3568306"/>
            <a:ext cx="2859272" cy="804742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C32525EF-836C-F11E-67B0-B446D5B3513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851256" y="4175215"/>
            <a:ext cx="3310415" cy="117663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79E90257-63CB-1E3A-BE3C-4EC70D86BA4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12716" y="4703506"/>
            <a:ext cx="4316342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452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666DB-97A7-319D-8E50-FCB447060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C7B6BA92-FE30-F12C-4749-34B6710711ED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A91718BC-BE4B-1197-6BF6-161C24B485F6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6E01F2CB-B858-1392-EBF1-F8E3268106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135" b="35983"/>
          <a:stretch>
            <a:fillRect/>
          </a:stretch>
        </p:blipFill>
        <p:spPr>
          <a:xfrm>
            <a:off x="490773" y="137160"/>
            <a:ext cx="1146147" cy="50292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413A27FA-D8E6-CBAB-2A8E-698CBD9765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232" b="27855"/>
          <a:stretch>
            <a:fillRect/>
          </a:stretch>
        </p:blipFill>
        <p:spPr>
          <a:xfrm>
            <a:off x="1390766" y="135924"/>
            <a:ext cx="8803387" cy="580768"/>
          </a:xfrm>
          <a:prstGeom prst="rect">
            <a:avLst/>
          </a:prstGeom>
        </p:spPr>
      </p:pic>
      <p:grpSp>
        <p:nvGrpSpPr>
          <p:cNvPr id="5" name="그룹 4">
            <a:extLst>
              <a:ext uri="{FF2B5EF4-FFF2-40B4-BE49-F238E27FC236}">
                <a16:creationId xmlns:a16="http://schemas.microsoft.com/office/drawing/2014/main" id="{44F8A436-EDA0-35B4-2518-647AD30B68AB}"/>
              </a:ext>
            </a:extLst>
          </p:cNvPr>
          <p:cNvGrpSpPr/>
          <p:nvPr/>
        </p:nvGrpSpPr>
        <p:grpSpPr>
          <a:xfrm>
            <a:off x="374650" y="3210369"/>
            <a:ext cx="11442700" cy="3435995"/>
            <a:chOff x="374650" y="3210369"/>
            <a:chExt cx="11442700" cy="3435995"/>
          </a:xfrm>
        </p:grpSpPr>
        <p:grpSp>
          <p:nvGrpSpPr>
            <p:cNvPr id="24" name="그룹 23">
              <a:extLst>
                <a:ext uri="{FF2B5EF4-FFF2-40B4-BE49-F238E27FC236}">
                  <a16:creationId xmlns:a16="http://schemas.microsoft.com/office/drawing/2014/main" id="{28AC8001-30B5-D9A5-E532-7DA7B5F8C5EA}"/>
                </a:ext>
              </a:extLst>
            </p:cNvPr>
            <p:cNvGrpSpPr/>
            <p:nvPr/>
          </p:nvGrpSpPr>
          <p:grpSpPr>
            <a:xfrm>
              <a:off x="374650" y="3210369"/>
              <a:ext cx="11442699" cy="3394993"/>
              <a:chOff x="374650" y="3210369"/>
              <a:chExt cx="11442699" cy="3394993"/>
            </a:xfrm>
          </p:grpSpPr>
          <p:sp>
            <p:nvSpPr>
              <p:cNvPr id="20" name="사각형: 둥근 모서리 19">
                <a:extLst>
                  <a:ext uri="{FF2B5EF4-FFF2-40B4-BE49-F238E27FC236}">
                    <a16:creationId xmlns:a16="http://schemas.microsoft.com/office/drawing/2014/main" id="{C8E4147E-4BD6-89A0-545C-F9E7FEA18EA2}"/>
                  </a:ext>
                </a:extLst>
              </p:cNvPr>
              <p:cNvSpPr/>
              <p:nvPr/>
            </p:nvSpPr>
            <p:spPr>
              <a:xfrm>
                <a:off x="374650" y="3210369"/>
                <a:ext cx="11442699" cy="3394993"/>
              </a:xfrm>
              <a:prstGeom prst="roundRect">
                <a:avLst>
                  <a:gd name="adj" fmla="val 12559"/>
                </a:avLst>
              </a:prstGeom>
              <a:blipFill>
                <a:blip r:embed="rId5"/>
                <a:stretch>
                  <a:fillRect l="-1861" r="-1861"/>
                </a:stretch>
              </a:blip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1" name="타원 20">
                <a:extLst>
                  <a:ext uri="{FF2B5EF4-FFF2-40B4-BE49-F238E27FC236}">
                    <a16:creationId xmlns:a16="http://schemas.microsoft.com/office/drawing/2014/main" id="{B9970794-CE23-939A-FF62-A36D14401A78}"/>
                  </a:ext>
                </a:extLst>
              </p:cNvPr>
              <p:cNvSpPr/>
              <p:nvPr/>
            </p:nvSpPr>
            <p:spPr>
              <a:xfrm>
                <a:off x="6120383" y="4340721"/>
                <a:ext cx="242317" cy="345579"/>
              </a:xfrm>
              <a:prstGeom prst="ellipse">
                <a:avLst/>
              </a:prstGeom>
              <a:solidFill>
                <a:srgbClr val="4D9AB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pic>
          <p:nvPicPr>
            <p:cNvPr id="43" name="그림 42">
              <a:extLst>
                <a:ext uri="{FF2B5EF4-FFF2-40B4-BE49-F238E27FC236}">
                  <a16:creationId xmlns:a16="http://schemas.microsoft.com/office/drawing/2014/main" id="{E9E96084-8E4F-E9D3-461E-B2AD5921AE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58650" b="82336" l="63541" r="87672">
                          <a14:foregroundMark x1="83185" y1="58690" x2="83994" y2="59458"/>
                          <a14:foregroundMark x1="86783" y1="64390" x2="86783" y2="65400"/>
                          <a14:foregroundMark x1="87348" y1="68432" x2="86823" y2="69119"/>
                          <a14:foregroundMark x1="87672" y1="71019" x2="87348" y2="71948"/>
                          <a14:foregroundMark x1="63581" y1="75586" x2="63541" y2="75909"/>
                          <a14:foregroundMark x1="83913" y1="81649" x2="83791" y2="82336"/>
                          <a14:foregroundMark x1="79507" y1="67300" x2="79830" y2="67583"/>
                          <a14:foregroundMark x1="76031" y1="66370" x2="76677" y2="66653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833" t="57807" r="10717" b="16675"/>
            <a:stretch>
              <a:fillRect/>
            </a:stretch>
          </p:blipFill>
          <p:spPr>
            <a:xfrm rot="977838" flipH="1">
              <a:off x="1633495" y="5332589"/>
              <a:ext cx="1323258" cy="1230071"/>
            </a:xfrm>
            <a:prstGeom prst="rect">
              <a:avLst/>
            </a:prstGeom>
          </p:spPr>
        </p:pic>
        <p:pic>
          <p:nvPicPr>
            <p:cNvPr id="44" name="그림 43">
              <a:extLst>
                <a:ext uri="{FF2B5EF4-FFF2-40B4-BE49-F238E27FC236}">
                  <a16:creationId xmlns:a16="http://schemas.microsoft.com/office/drawing/2014/main" id="{1D1DEA7D-0665-37F1-35EB-BD861EB3DFA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333104">
              <a:off x="908975" y="3996622"/>
              <a:ext cx="926145" cy="1233095"/>
            </a:xfrm>
            <a:prstGeom prst="rect">
              <a:avLst/>
            </a:prstGeom>
          </p:spPr>
        </p:pic>
        <p:pic>
          <p:nvPicPr>
            <p:cNvPr id="62" name="그림 61">
              <a:extLst>
                <a:ext uri="{FF2B5EF4-FFF2-40B4-BE49-F238E27FC236}">
                  <a16:creationId xmlns:a16="http://schemas.microsoft.com/office/drawing/2014/main" id="{8A87EAD1-1A00-8256-073A-7DAD39685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26" t="28704" r="9445" b="30370"/>
            <a:stretch>
              <a:fillRect/>
            </a:stretch>
          </p:blipFill>
          <p:spPr>
            <a:xfrm>
              <a:off x="6404256" y="5707333"/>
              <a:ext cx="1549665" cy="796456"/>
            </a:xfrm>
            <a:prstGeom prst="rect">
              <a:avLst/>
            </a:prstGeom>
          </p:spPr>
        </p:pic>
        <p:pic>
          <p:nvPicPr>
            <p:cNvPr id="63" name="그림 62">
              <a:extLst>
                <a:ext uri="{FF2B5EF4-FFF2-40B4-BE49-F238E27FC236}">
                  <a16:creationId xmlns:a16="http://schemas.microsoft.com/office/drawing/2014/main" id="{824B6998-2300-E189-F3F6-7F94379FD4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65200" b="87450" l="22444" r="89806">
                          <a14:foregroundMark x1="47972" y1="78150" x2="67306" y2="82100"/>
                          <a14:foregroundMark x1="67306" y1="82100" x2="73250" y2="80850"/>
                          <a14:foregroundMark x1="87167" y1="77750" x2="64639" y2="79800"/>
                          <a14:foregroundMark x1="48667" y1="79200" x2="54639" y2="80050"/>
                          <a14:foregroundMark x1="89000" y1="68650" x2="87861" y2="74050"/>
                          <a14:foregroundMark x1="88778" y1="85000" x2="89806" y2="86650"/>
                          <a14:foregroundMark x1="46833" y1="77950" x2="48194" y2="80850"/>
                          <a14:foregroundMark x1="50167" y1="75500" x2="49917" y2="76500"/>
                          <a14:foregroundMark x1="46139" y1="78600" x2="47278" y2="79600"/>
                          <a14:foregroundMark x1="31417" y1="85400" x2="31417" y2="85400"/>
                          <a14:foregroundMark x1="22444" y1="84600" x2="22444" y2="846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833" t="62445" r="6861" b="9743"/>
            <a:stretch>
              <a:fillRect/>
            </a:stretch>
          </p:blipFill>
          <p:spPr>
            <a:xfrm rot="660000">
              <a:off x="6329825" y="4126340"/>
              <a:ext cx="2476502" cy="776087"/>
            </a:xfrm>
            <a:prstGeom prst="rect">
              <a:avLst/>
            </a:prstGeom>
          </p:spPr>
        </p:pic>
        <p:pic>
          <p:nvPicPr>
            <p:cNvPr id="64" name="그림 63">
              <a:extLst>
                <a:ext uri="{FF2B5EF4-FFF2-40B4-BE49-F238E27FC236}">
                  <a16:creationId xmlns:a16="http://schemas.microsoft.com/office/drawing/2014/main" id="{0C755601-B593-FD9C-9D87-697BDC98C6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11" t="17778" r="8889" b="21111"/>
            <a:stretch>
              <a:fillRect/>
            </a:stretch>
          </p:blipFill>
          <p:spPr>
            <a:xfrm rot="900000">
              <a:off x="3618993" y="4246322"/>
              <a:ext cx="1828800" cy="1354667"/>
            </a:xfrm>
            <a:prstGeom prst="rect">
              <a:avLst/>
            </a:prstGeom>
          </p:spPr>
        </p:pic>
        <p:pic>
          <p:nvPicPr>
            <p:cNvPr id="65" name="그림 64">
              <a:extLst>
                <a:ext uri="{FF2B5EF4-FFF2-40B4-BE49-F238E27FC236}">
                  <a16:creationId xmlns:a16="http://schemas.microsoft.com/office/drawing/2014/main" id="{957865C4-8DBF-441E-6875-E7DF1AA6F8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244" t="62813" r="64236" b="10937"/>
            <a:stretch>
              <a:fillRect/>
            </a:stretch>
          </p:blipFill>
          <p:spPr>
            <a:xfrm>
              <a:off x="3599332" y="5899307"/>
              <a:ext cx="1307350" cy="747057"/>
            </a:xfrm>
            <a:prstGeom prst="rect">
              <a:avLst/>
            </a:prstGeom>
          </p:spPr>
        </p:pic>
        <p:grpSp>
          <p:nvGrpSpPr>
            <p:cNvPr id="66" name="그룹 65">
              <a:extLst>
                <a:ext uri="{FF2B5EF4-FFF2-40B4-BE49-F238E27FC236}">
                  <a16:creationId xmlns:a16="http://schemas.microsoft.com/office/drawing/2014/main" id="{2C07B5FC-9CE4-E2CE-8CA0-060C88153A8D}"/>
                </a:ext>
              </a:extLst>
            </p:cNvPr>
            <p:cNvGrpSpPr/>
            <p:nvPr/>
          </p:nvGrpSpPr>
          <p:grpSpPr>
            <a:xfrm>
              <a:off x="9607702" y="4174435"/>
              <a:ext cx="2209648" cy="2330270"/>
              <a:chOff x="9975360" y="4414837"/>
              <a:chExt cx="1981690" cy="2089868"/>
            </a:xfrm>
          </p:grpSpPr>
          <p:pic>
            <p:nvPicPr>
              <p:cNvPr id="67" name="그림 66">
                <a:extLst>
                  <a:ext uri="{FF2B5EF4-FFF2-40B4-BE49-F238E27FC236}">
                    <a16:creationId xmlns:a16="http://schemas.microsoft.com/office/drawing/2014/main" id="{02B847B9-8348-27C4-EA4D-94930A4465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116" t="13472" r="74964" b="60737"/>
              <a:stretch>
                <a:fillRect/>
              </a:stretch>
            </p:blipFill>
            <p:spPr>
              <a:xfrm flipH="1">
                <a:off x="10128657" y="4424363"/>
                <a:ext cx="1350556" cy="2080342"/>
              </a:xfrm>
              <a:prstGeom prst="rect">
                <a:avLst/>
              </a:prstGeom>
            </p:spPr>
          </p:pic>
          <p:pic>
            <p:nvPicPr>
              <p:cNvPr id="68" name="그림 67">
                <a:extLst>
                  <a:ext uri="{FF2B5EF4-FFF2-40B4-BE49-F238E27FC236}">
                    <a16:creationId xmlns:a16="http://schemas.microsoft.com/office/drawing/2014/main" id="{1C749FE5-FE0E-FA1A-DD49-B6BA8A9297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814" t="13354" r="77696" b="60737"/>
              <a:stretch>
                <a:fillRect/>
              </a:stretch>
            </p:blipFill>
            <p:spPr>
              <a:xfrm>
                <a:off x="9975360" y="4414837"/>
                <a:ext cx="1981690" cy="2089867"/>
              </a:xfrm>
              <a:prstGeom prst="rect">
                <a:avLst/>
              </a:prstGeom>
            </p:spPr>
          </p:pic>
        </p:grpSp>
        <p:pic>
          <p:nvPicPr>
            <p:cNvPr id="69" name="그림 68">
              <a:extLst>
                <a:ext uri="{FF2B5EF4-FFF2-40B4-BE49-F238E27FC236}">
                  <a16:creationId xmlns:a16="http://schemas.microsoft.com/office/drawing/2014/main" id="{1B4A5EA7-6912-DC24-102D-785FB7756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BEBA8EAE-BF5A-486C-A8C5-ECC9F3942E4B}">
                  <a14:imgProps xmlns:a14="http://schemas.microsoft.com/office/drawing/2010/main">
                    <a14:imgLayer r:embed="rId16">
                      <a14:imgEffect>
                        <a14:backgroundRemoval t="17450" b="50900" l="10139" r="32611">
                          <a14:foregroundMark x1="13528" y1="24200" x2="21750" y2="47000"/>
                          <a14:foregroundMark x1="21389" y1="32450" x2="18472" y2="45250"/>
                          <a14:foregroundMark x1="20417" y1="31600" x2="16194" y2="37300"/>
                          <a14:foregroundMark x1="16194" y1="37300" x2="14361" y2="37900"/>
                          <a14:foregroundMark x1="11722" y1="25900" x2="11944" y2="32000"/>
                          <a14:foregroundMark x1="11111" y1="23750" x2="11111" y2="28100"/>
                          <a14:foregroundMark x1="10639" y1="24200" x2="10139" y2="27900"/>
                          <a14:foregroundMark x1="22694" y1="17450" x2="25111" y2="20050"/>
                          <a14:foregroundMark x1="19806" y1="30700" x2="17500" y2="44850"/>
                          <a14:foregroundMark x1="17500" y1="44850" x2="17500" y2="44850"/>
                          <a14:foregroundMark x1="22111" y1="35900" x2="21500" y2="46150"/>
                          <a14:foregroundMark x1="21500" y1="46150" x2="21500" y2="46150"/>
                          <a14:foregroundMark x1="18361" y1="27650" x2="12917" y2="33650"/>
                          <a14:foregroundMark x1="12917" y1="33650" x2="12083" y2="33750"/>
                          <a14:foregroundMark x1="20278" y1="49850" x2="20417" y2="50900"/>
                          <a14:foregroundMark x1="32500" y1="40900" x2="32611" y2="42250"/>
                          <a14:foregroundMark x1="14861" y1="32650" x2="14861" y2="359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299" t="14402" r="65701" b="46032"/>
            <a:stretch>
              <a:fillRect/>
            </a:stretch>
          </p:blipFill>
          <p:spPr>
            <a:xfrm rot="20700000">
              <a:off x="9238700" y="5770453"/>
              <a:ext cx="939778" cy="826279"/>
            </a:xfrm>
            <a:prstGeom prst="rect">
              <a:avLst/>
            </a:prstGeom>
          </p:spPr>
        </p:pic>
      </p:grpSp>
      <p:grpSp>
        <p:nvGrpSpPr>
          <p:cNvPr id="4" name="그룹 3">
            <a:extLst>
              <a:ext uri="{FF2B5EF4-FFF2-40B4-BE49-F238E27FC236}">
                <a16:creationId xmlns:a16="http://schemas.microsoft.com/office/drawing/2014/main" id="{CF053D24-28BC-2BF3-E205-C5F0F265B7CD}"/>
              </a:ext>
            </a:extLst>
          </p:cNvPr>
          <p:cNvGrpSpPr/>
          <p:nvPr/>
        </p:nvGrpSpPr>
        <p:grpSpPr>
          <a:xfrm>
            <a:off x="372114" y="2156078"/>
            <a:ext cx="11445234" cy="2786113"/>
            <a:chOff x="372114" y="2156078"/>
            <a:chExt cx="11445234" cy="2786113"/>
          </a:xfrm>
        </p:grpSpPr>
        <p:pic>
          <p:nvPicPr>
            <p:cNvPr id="34" name="그림 33">
              <a:extLst>
                <a:ext uri="{FF2B5EF4-FFF2-40B4-BE49-F238E27FC236}">
                  <a16:creationId xmlns:a16="http://schemas.microsoft.com/office/drawing/2014/main" id="{197DF686-14BA-6874-B42B-A03CC38A1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372114" y="2156078"/>
              <a:ext cx="2864567" cy="2786113"/>
            </a:xfrm>
            <a:prstGeom prst="rect">
              <a:avLst/>
            </a:prstGeom>
          </p:spPr>
        </p:pic>
        <p:pic>
          <p:nvPicPr>
            <p:cNvPr id="45" name="그림 44">
              <a:extLst>
                <a:ext uri="{FF2B5EF4-FFF2-40B4-BE49-F238E27FC236}">
                  <a16:creationId xmlns:a16="http://schemas.microsoft.com/office/drawing/2014/main" id="{CDB944C2-5CF7-8E0E-F59C-CBBB747562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3239748" y="2156078"/>
              <a:ext cx="2858510" cy="2786113"/>
            </a:xfrm>
            <a:prstGeom prst="rect">
              <a:avLst/>
            </a:prstGeom>
          </p:spPr>
        </p:pic>
        <p:pic>
          <p:nvPicPr>
            <p:cNvPr id="46" name="그림 45">
              <a:extLst>
                <a:ext uri="{FF2B5EF4-FFF2-40B4-BE49-F238E27FC236}">
                  <a16:creationId xmlns:a16="http://schemas.microsoft.com/office/drawing/2014/main" id="{89EE4B05-C928-DB5B-A9EE-3F66E32B25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6101325" y="2156078"/>
              <a:ext cx="2855466" cy="2786113"/>
            </a:xfrm>
            <a:prstGeom prst="rect">
              <a:avLst/>
            </a:prstGeom>
          </p:spPr>
        </p:pic>
        <p:pic>
          <p:nvPicPr>
            <p:cNvPr id="47" name="그림 46">
              <a:extLst>
                <a:ext uri="{FF2B5EF4-FFF2-40B4-BE49-F238E27FC236}">
                  <a16:creationId xmlns:a16="http://schemas.microsoft.com/office/drawing/2014/main" id="{53E98683-51F7-6BB3-A652-D1A01D2340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8959858" y="2156078"/>
              <a:ext cx="2857490" cy="2786113"/>
            </a:xfrm>
            <a:prstGeom prst="rect">
              <a:avLst/>
            </a:prstGeom>
          </p:spPr>
        </p:pic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BDC69725-CA8B-0E5C-46BC-700045D6264C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969030" y="1041209"/>
            <a:ext cx="827298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64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FB48E-3CE4-3A39-DF81-A06A733101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081E6FA3-3DCE-47B1-7D0D-044F905BB320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3C82D83E-6C1F-D3E7-E88B-E43D10CA1207}"/>
              </a:ext>
            </a:extLst>
          </p:cNvPr>
          <p:cNvGrpSpPr/>
          <p:nvPr/>
        </p:nvGrpSpPr>
        <p:grpSpPr>
          <a:xfrm>
            <a:off x="374650" y="3210369"/>
            <a:ext cx="11442699" cy="3394993"/>
            <a:chOff x="374650" y="3210369"/>
            <a:chExt cx="11442699" cy="3394993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8AE8E063-FE9E-3630-AFE1-19FC7CC6B107}"/>
                </a:ext>
              </a:extLst>
            </p:cNvPr>
            <p:cNvSpPr/>
            <p:nvPr/>
          </p:nvSpPr>
          <p:spPr>
            <a:xfrm>
              <a:off x="374650" y="3210369"/>
              <a:ext cx="11442699" cy="3394993"/>
            </a:xfrm>
            <a:prstGeom prst="roundRect">
              <a:avLst>
                <a:gd name="adj" fmla="val 12559"/>
              </a:avLst>
            </a:prstGeom>
            <a:blipFill>
              <a:blip r:embed="rId3"/>
              <a:stretch>
                <a:fillRect l="-1861" r="-1861"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D57E888E-D343-91BC-39AF-6885D8A2AA95}"/>
                </a:ext>
              </a:extLst>
            </p:cNvPr>
            <p:cNvSpPr/>
            <p:nvPr/>
          </p:nvSpPr>
          <p:spPr>
            <a:xfrm>
              <a:off x="6120383" y="4340721"/>
              <a:ext cx="242317" cy="345579"/>
            </a:xfrm>
            <a:prstGeom prst="ellipse">
              <a:avLst/>
            </a:prstGeom>
            <a:solidFill>
              <a:srgbClr val="4D9A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" name="자유형: 도형 6">
            <a:extLst>
              <a:ext uri="{FF2B5EF4-FFF2-40B4-BE49-F238E27FC236}">
                <a16:creationId xmlns:a16="http://schemas.microsoft.com/office/drawing/2014/main" id="{66190961-8919-FB24-BF3C-92120682914B}"/>
              </a:ext>
            </a:extLst>
          </p:cNvPr>
          <p:cNvSpPr/>
          <p:nvPr/>
        </p:nvSpPr>
        <p:spPr>
          <a:xfrm>
            <a:off x="3232388" y="2636913"/>
            <a:ext cx="8584961" cy="3968450"/>
          </a:xfrm>
          <a:custGeom>
            <a:avLst/>
            <a:gdLst>
              <a:gd name="connsiteX0" fmla="*/ 0 w 8584961"/>
              <a:gd name="connsiteY0" fmla="*/ 0 h 3968450"/>
              <a:gd name="connsiteX1" fmla="*/ 403155 w 8584961"/>
              <a:gd name="connsiteY1" fmla="*/ 0 h 3968450"/>
              <a:gd name="connsiteX2" fmla="*/ 4427742 w 8584961"/>
              <a:gd name="connsiteY2" fmla="*/ 0 h 3968450"/>
              <a:gd name="connsiteX3" fmla="*/ 8181806 w 8584961"/>
              <a:gd name="connsiteY3" fmla="*/ 0 h 3968450"/>
              <a:gd name="connsiteX4" fmla="*/ 8584961 w 8584961"/>
              <a:gd name="connsiteY4" fmla="*/ 403155 h 3968450"/>
              <a:gd name="connsiteX5" fmla="*/ 8584961 w 8584961"/>
              <a:gd name="connsiteY5" fmla="*/ 3565295 h 3968450"/>
              <a:gd name="connsiteX6" fmla="*/ 8181806 w 8584961"/>
              <a:gd name="connsiteY6" fmla="*/ 3968450 h 3968450"/>
              <a:gd name="connsiteX7" fmla="*/ 4427742 w 8584961"/>
              <a:gd name="connsiteY7" fmla="*/ 3968450 h 3968450"/>
              <a:gd name="connsiteX8" fmla="*/ 403155 w 8584961"/>
              <a:gd name="connsiteY8" fmla="*/ 3968450 h 3968450"/>
              <a:gd name="connsiteX9" fmla="*/ 0 w 8584961"/>
              <a:gd name="connsiteY9" fmla="*/ 3968450 h 3968450"/>
              <a:gd name="connsiteX10" fmla="*/ 0 w 8584961"/>
              <a:gd name="connsiteY10" fmla="*/ 3565295 h 3968450"/>
              <a:gd name="connsiteX11" fmla="*/ 0 w 8584961"/>
              <a:gd name="connsiteY11" fmla="*/ 403155 h 39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84961" h="3968450">
                <a:moveTo>
                  <a:pt x="0" y="0"/>
                </a:moveTo>
                <a:lnTo>
                  <a:pt x="403155" y="0"/>
                </a:lnTo>
                <a:lnTo>
                  <a:pt x="4427742" y="0"/>
                </a:lnTo>
                <a:lnTo>
                  <a:pt x="8181806" y="0"/>
                </a:lnTo>
                <a:cubicBezTo>
                  <a:pt x="8404462" y="0"/>
                  <a:pt x="8584961" y="180499"/>
                  <a:pt x="8584961" y="403155"/>
                </a:cubicBezTo>
                <a:lnTo>
                  <a:pt x="8584961" y="3565295"/>
                </a:lnTo>
                <a:cubicBezTo>
                  <a:pt x="8584961" y="3787951"/>
                  <a:pt x="8404462" y="3968450"/>
                  <a:pt x="8181806" y="3968450"/>
                </a:cubicBezTo>
                <a:lnTo>
                  <a:pt x="4427742" y="3968450"/>
                </a:lnTo>
                <a:lnTo>
                  <a:pt x="403155" y="3968450"/>
                </a:lnTo>
                <a:lnTo>
                  <a:pt x="0" y="3968450"/>
                </a:lnTo>
                <a:lnTo>
                  <a:pt x="0" y="3565295"/>
                </a:lnTo>
                <a:lnTo>
                  <a:pt x="0" y="40315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C80FFFE0-3B96-2C8B-5F11-84430AFCD743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13D256C1-5F23-1747-B789-60FF2BBA501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135" b="35983"/>
          <a:stretch>
            <a:fillRect/>
          </a:stretch>
        </p:blipFill>
        <p:spPr>
          <a:xfrm>
            <a:off x="490773" y="137160"/>
            <a:ext cx="1146147" cy="50292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D4D43985-BF00-FE9B-D8E7-2F68D7A0FF1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232" b="27855"/>
          <a:stretch>
            <a:fillRect/>
          </a:stretch>
        </p:blipFill>
        <p:spPr>
          <a:xfrm>
            <a:off x="1390766" y="135924"/>
            <a:ext cx="8803387" cy="580768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158F9E66-6B17-6B6F-BB01-F6AB40065C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2114" y="2156078"/>
            <a:ext cx="2864567" cy="2786113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087221BF-26F0-E04F-22F2-E8A14C97B1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2333104">
            <a:off x="908975" y="3996622"/>
            <a:ext cx="926145" cy="123309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E433C669-02FC-0EAC-E42E-50B009E58A4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58650" b="82336" l="63541" r="87672">
                        <a14:foregroundMark x1="83185" y1="58690" x2="83994" y2="59458"/>
                        <a14:foregroundMark x1="86783" y1="64390" x2="86783" y2="65400"/>
                        <a14:foregroundMark x1="87348" y1="68432" x2="86823" y2="69119"/>
                        <a14:foregroundMark x1="87672" y1="71019" x2="87348" y2="71948"/>
                        <a14:foregroundMark x1="63581" y1="75586" x2="63541" y2="75909"/>
                        <a14:foregroundMark x1="83913" y1="81649" x2="83791" y2="82336"/>
                        <a14:foregroundMark x1="79507" y1="67300" x2="79830" y2="67583"/>
                        <a14:foregroundMark x1="76031" y1="66370" x2="76677" y2="666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1833" t="57807" r="10717" b="16675"/>
          <a:stretch>
            <a:fillRect/>
          </a:stretch>
        </p:blipFill>
        <p:spPr>
          <a:xfrm rot="977838" flipH="1">
            <a:off x="1633495" y="5332589"/>
            <a:ext cx="1323258" cy="123007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36D7BDA8-683F-BC79-A156-2B48CF7D3CB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b="81037"/>
          <a:stretch>
            <a:fillRect/>
          </a:stretch>
        </p:blipFill>
        <p:spPr>
          <a:xfrm>
            <a:off x="3562772" y="2801007"/>
            <a:ext cx="7840136" cy="45781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5FC6B7E-2304-991C-B707-DEB9EFEB049E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24850" b="15921"/>
          <a:stretch>
            <a:fillRect/>
          </a:stretch>
        </p:blipFill>
        <p:spPr>
          <a:xfrm>
            <a:off x="3572298" y="3400639"/>
            <a:ext cx="7840136" cy="1429926"/>
          </a:xfrm>
          <a:prstGeom prst="rect">
            <a:avLst/>
          </a:prstGeom>
        </p:spPr>
      </p:pic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9E5912F2-6435-C103-1ED0-C8C097FAE950}"/>
              </a:ext>
            </a:extLst>
          </p:cNvPr>
          <p:cNvSpPr/>
          <p:nvPr/>
        </p:nvSpPr>
        <p:spPr>
          <a:xfrm>
            <a:off x="3716287" y="5112130"/>
            <a:ext cx="6839912" cy="936344"/>
          </a:xfrm>
          <a:prstGeom prst="roundRect">
            <a:avLst>
              <a:gd name="adj" fmla="val 50000"/>
            </a:avLst>
          </a:prstGeom>
          <a:solidFill>
            <a:srgbClr val="D2C4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F3405CE-C2D0-1449-F2D6-5F21F26B410E}"/>
              </a:ext>
            </a:extLst>
          </p:cNvPr>
          <p:cNvGrpSpPr/>
          <p:nvPr/>
        </p:nvGrpSpPr>
        <p:grpSpPr>
          <a:xfrm flipH="1">
            <a:off x="9690099" y="4715897"/>
            <a:ext cx="1561182" cy="1887768"/>
            <a:chOff x="3785455" y="4701905"/>
            <a:chExt cx="1222877" cy="1478692"/>
          </a:xfrm>
        </p:grpSpPr>
        <p:sp>
          <p:nvSpPr>
            <p:cNvPr id="25" name="타원 24">
              <a:extLst>
                <a:ext uri="{FF2B5EF4-FFF2-40B4-BE49-F238E27FC236}">
                  <a16:creationId xmlns:a16="http://schemas.microsoft.com/office/drawing/2014/main" id="{90E94423-7A1A-78BF-0682-BACC4D2BBFB9}"/>
                </a:ext>
              </a:extLst>
            </p:cNvPr>
            <p:cNvSpPr/>
            <p:nvPr/>
          </p:nvSpPr>
          <p:spPr>
            <a:xfrm>
              <a:off x="3863752" y="4978400"/>
              <a:ext cx="860648" cy="736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6" name="그림 25">
              <a:extLst>
                <a:ext uri="{FF2B5EF4-FFF2-40B4-BE49-F238E27FC236}">
                  <a16:creationId xmlns:a16="http://schemas.microsoft.com/office/drawing/2014/main" id="{FC53CB2E-C6EF-1C32-B8C3-80211FD53F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43"/>
            <a:stretch>
              <a:fillRect/>
            </a:stretch>
          </p:blipFill>
          <p:spPr>
            <a:xfrm>
              <a:off x="3785455" y="4701905"/>
              <a:ext cx="1222877" cy="1478692"/>
            </a:xfrm>
            <a:prstGeom prst="rect">
              <a:avLst/>
            </a:prstGeom>
          </p:spPr>
        </p:pic>
      </p:grpSp>
      <p:pic>
        <p:nvPicPr>
          <p:cNvPr id="41" name="그림 40">
            <a:extLst>
              <a:ext uri="{FF2B5EF4-FFF2-40B4-BE49-F238E27FC236}">
                <a16:creationId xmlns:a16="http://schemas.microsoft.com/office/drawing/2014/main" id="{B9A4A404-59B7-C79A-79F7-DBC81B0B4E7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479906" y="5118695"/>
            <a:ext cx="4962574" cy="1012024"/>
          </a:xfrm>
          <a:prstGeom prst="rect">
            <a:avLst/>
          </a:prstGeom>
        </p:spPr>
      </p:pic>
      <p:pic>
        <p:nvPicPr>
          <p:cNvPr id="42" name="그림 41">
            <a:extLst>
              <a:ext uri="{FF2B5EF4-FFF2-40B4-BE49-F238E27FC236}">
                <a16:creationId xmlns:a16="http://schemas.microsoft.com/office/drawing/2014/main" id="{026778E9-A8CC-769C-979A-4B04CFE90E9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69030" y="1041209"/>
            <a:ext cx="8272989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54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92F28-28D9-8B34-3F4B-9F0FC7022B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77554E81-B354-769C-0B8A-C1EF44B7EB41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4FA40AB5-4F18-EDA8-B31A-922743891E48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28D26F3B-1059-FBFB-392B-DD54FE053F49}"/>
              </a:ext>
            </a:extLst>
          </p:cNvPr>
          <p:cNvGrpSpPr/>
          <p:nvPr/>
        </p:nvGrpSpPr>
        <p:grpSpPr>
          <a:xfrm>
            <a:off x="374650" y="3210369"/>
            <a:ext cx="11442699" cy="3394993"/>
            <a:chOff x="374650" y="3210369"/>
            <a:chExt cx="11442699" cy="3394993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CA444782-D9A4-92C0-A9B6-B4497069FAEF}"/>
                </a:ext>
              </a:extLst>
            </p:cNvPr>
            <p:cNvSpPr/>
            <p:nvPr/>
          </p:nvSpPr>
          <p:spPr>
            <a:xfrm>
              <a:off x="374650" y="3210369"/>
              <a:ext cx="11442699" cy="3394993"/>
            </a:xfrm>
            <a:prstGeom prst="roundRect">
              <a:avLst>
                <a:gd name="adj" fmla="val 12559"/>
              </a:avLst>
            </a:prstGeom>
            <a:blipFill>
              <a:blip r:embed="rId3"/>
              <a:stretch>
                <a:fillRect l="-1861" r="-1861"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B90BFA51-CA36-863F-BB0D-4746E182C5B7}"/>
                </a:ext>
              </a:extLst>
            </p:cNvPr>
            <p:cNvSpPr/>
            <p:nvPr/>
          </p:nvSpPr>
          <p:spPr>
            <a:xfrm>
              <a:off x="6120383" y="4340721"/>
              <a:ext cx="242317" cy="345579"/>
            </a:xfrm>
            <a:prstGeom prst="ellipse">
              <a:avLst/>
            </a:prstGeom>
            <a:solidFill>
              <a:srgbClr val="4D9A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0" name="자유형: 도형 29">
            <a:extLst>
              <a:ext uri="{FF2B5EF4-FFF2-40B4-BE49-F238E27FC236}">
                <a16:creationId xmlns:a16="http://schemas.microsoft.com/office/drawing/2014/main" id="{CB5B9B92-3E3A-6302-DF58-C62DB2552729}"/>
              </a:ext>
            </a:extLst>
          </p:cNvPr>
          <p:cNvSpPr/>
          <p:nvPr/>
        </p:nvSpPr>
        <p:spPr>
          <a:xfrm>
            <a:off x="3232388" y="2636913"/>
            <a:ext cx="8584961" cy="3968450"/>
          </a:xfrm>
          <a:custGeom>
            <a:avLst/>
            <a:gdLst>
              <a:gd name="connsiteX0" fmla="*/ 0 w 8584961"/>
              <a:gd name="connsiteY0" fmla="*/ 0 h 3968450"/>
              <a:gd name="connsiteX1" fmla="*/ 403155 w 8584961"/>
              <a:gd name="connsiteY1" fmla="*/ 0 h 3968450"/>
              <a:gd name="connsiteX2" fmla="*/ 4427742 w 8584961"/>
              <a:gd name="connsiteY2" fmla="*/ 0 h 3968450"/>
              <a:gd name="connsiteX3" fmla="*/ 8181806 w 8584961"/>
              <a:gd name="connsiteY3" fmla="*/ 0 h 3968450"/>
              <a:gd name="connsiteX4" fmla="*/ 8584961 w 8584961"/>
              <a:gd name="connsiteY4" fmla="*/ 403155 h 3968450"/>
              <a:gd name="connsiteX5" fmla="*/ 8584961 w 8584961"/>
              <a:gd name="connsiteY5" fmla="*/ 3565295 h 3968450"/>
              <a:gd name="connsiteX6" fmla="*/ 8181806 w 8584961"/>
              <a:gd name="connsiteY6" fmla="*/ 3968450 h 3968450"/>
              <a:gd name="connsiteX7" fmla="*/ 4427742 w 8584961"/>
              <a:gd name="connsiteY7" fmla="*/ 3968450 h 3968450"/>
              <a:gd name="connsiteX8" fmla="*/ 403155 w 8584961"/>
              <a:gd name="connsiteY8" fmla="*/ 3968450 h 3968450"/>
              <a:gd name="connsiteX9" fmla="*/ 0 w 8584961"/>
              <a:gd name="connsiteY9" fmla="*/ 3968450 h 3968450"/>
              <a:gd name="connsiteX10" fmla="*/ 0 w 8584961"/>
              <a:gd name="connsiteY10" fmla="*/ 3565295 h 3968450"/>
              <a:gd name="connsiteX11" fmla="*/ 0 w 8584961"/>
              <a:gd name="connsiteY11" fmla="*/ 403155 h 39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84961" h="3968450">
                <a:moveTo>
                  <a:pt x="0" y="0"/>
                </a:moveTo>
                <a:lnTo>
                  <a:pt x="403155" y="0"/>
                </a:lnTo>
                <a:lnTo>
                  <a:pt x="4427742" y="0"/>
                </a:lnTo>
                <a:lnTo>
                  <a:pt x="8181806" y="0"/>
                </a:lnTo>
                <a:cubicBezTo>
                  <a:pt x="8404462" y="0"/>
                  <a:pt x="8584961" y="180499"/>
                  <a:pt x="8584961" y="403155"/>
                </a:cubicBezTo>
                <a:lnTo>
                  <a:pt x="8584961" y="3565295"/>
                </a:lnTo>
                <a:cubicBezTo>
                  <a:pt x="8584961" y="3787951"/>
                  <a:pt x="8404462" y="3968450"/>
                  <a:pt x="8181806" y="3968450"/>
                </a:cubicBezTo>
                <a:lnTo>
                  <a:pt x="4427742" y="3968450"/>
                </a:lnTo>
                <a:lnTo>
                  <a:pt x="403155" y="3968450"/>
                </a:lnTo>
                <a:lnTo>
                  <a:pt x="0" y="3968450"/>
                </a:lnTo>
                <a:lnTo>
                  <a:pt x="0" y="3565295"/>
                </a:lnTo>
                <a:lnTo>
                  <a:pt x="0" y="40315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D142371-3C98-DF17-4DAB-721F0331DB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135" b="35983"/>
          <a:stretch>
            <a:fillRect/>
          </a:stretch>
        </p:blipFill>
        <p:spPr>
          <a:xfrm>
            <a:off x="490773" y="137160"/>
            <a:ext cx="1146147" cy="50292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E5667D23-FB12-4815-154D-139B99C83C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232" b="27855"/>
          <a:stretch>
            <a:fillRect/>
          </a:stretch>
        </p:blipFill>
        <p:spPr>
          <a:xfrm>
            <a:off x="1390766" y="135924"/>
            <a:ext cx="8803387" cy="580768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4B82245-9F5F-F9C9-C946-C9370B11C0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779" y="2156078"/>
            <a:ext cx="2858510" cy="278611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80E49F4-700A-A99B-EBC2-7FC0E84648E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11" t="17778" r="8889" b="21111"/>
          <a:stretch>
            <a:fillRect/>
          </a:stretch>
        </p:blipFill>
        <p:spPr>
          <a:xfrm rot="900000">
            <a:off x="759507" y="4014094"/>
            <a:ext cx="1828800" cy="135466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6B632E86-D7BD-6AA3-C1C8-D8E8A5FEEC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44" t="62813" r="64236" b="10937"/>
          <a:stretch>
            <a:fillRect/>
          </a:stretch>
        </p:blipFill>
        <p:spPr>
          <a:xfrm>
            <a:off x="1480075" y="5856608"/>
            <a:ext cx="1307350" cy="747057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5472CC49-8753-B018-400E-E1A4805EC2E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79985"/>
          <a:stretch>
            <a:fillRect/>
          </a:stretch>
        </p:blipFill>
        <p:spPr>
          <a:xfrm>
            <a:off x="3568656" y="2801007"/>
            <a:ext cx="6870787" cy="483213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17921383-3144-C342-16B0-6509E04E4DF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25418" b="16470"/>
          <a:stretch>
            <a:fillRect/>
          </a:stretch>
        </p:blipFill>
        <p:spPr>
          <a:xfrm>
            <a:off x="3568656" y="3415765"/>
            <a:ext cx="6870787" cy="1402978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B42DF14A-9E5E-653F-49AF-9F7096FE7BE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69030" y="1041209"/>
            <a:ext cx="8272989" cy="1182727"/>
          </a:xfrm>
          <a:prstGeom prst="rect">
            <a:avLst/>
          </a:prstGeom>
        </p:spPr>
      </p:pic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DB240526-30DE-AD51-8CA7-227EA9636FE5}"/>
              </a:ext>
            </a:extLst>
          </p:cNvPr>
          <p:cNvSpPr/>
          <p:nvPr/>
        </p:nvSpPr>
        <p:spPr>
          <a:xfrm>
            <a:off x="3716287" y="5112130"/>
            <a:ext cx="6839912" cy="936344"/>
          </a:xfrm>
          <a:prstGeom prst="roundRect">
            <a:avLst>
              <a:gd name="adj" fmla="val 50000"/>
            </a:avLst>
          </a:prstGeom>
          <a:solidFill>
            <a:srgbClr val="D2C4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2A25F94A-6255-1104-059E-092C8D17C623}"/>
              </a:ext>
            </a:extLst>
          </p:cNvPr>
          <p:cNvGrpSpPr/>
          <p:nvPr/>
        </p:nvGrpSpPr>
        <p:grpSpPr>
          <a:xfrm flipH="1">
            <a:off x="9690099" y="4715897"/>
            <a:ext cx="1561182" cy="1887768"/>
            <a:chOff x="3785455" y="4701905"/>
            <a:chExt cx="1222877" cy="1478692"/>
          </a:xfrm>
        </p:grpSpPr>
        <p:sp>
          <p:nvSpPr>
            <p:cNvPr id="29" name="타원 28">
              <a:extLst>
                <a:ext uri="{FF2B5EF4-FFF2-40B4-BE49-F238E27FC236}">
                  <a16:creationId xmlns:a16="http://schemas.microsoft.com/office/drawing/2014/main" id="{EBD5B771-0BDA-E175-031B-3E14AE5DE90A}"/>
                </a:ext>
              </a:extLst>
            </p:cNvPr>
            <p:cNvSpPr/>
            <p:nvPr/>
          </p:nvSpPr>
          <p:spPr>
            <a:xfrm>
              <a:off x="3863752" y="4978400"/>
              <a:ext cx="860648" cy="736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5" name="그림 34">
              <a:extLst>
                <a:ext uri="{FF2B5EF4-FFF2-40B4-BE49-F238E27FC236}">
                  <a16:creationId xmlns:a16="http://schemas.microsoft.com/office/drawing/2014/main" id="{20DB501E-7F67-9BF6-2889-03C0FE30F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43"/>
            <a:stretch>
              <a:fillRect/>
            </a:stretch>
          </p:blipFill>
          <p:spPr>
            <a:xfrm>
              <a:off x="3785455" y="4701905"/>
              <a:ext cx="1222877" cy="1478692"/>
            </a:xfrm>
            <a:prstGeom prst="rect">
              <a:avLst/>
            </a:prstGeom>
          </p:spPr>
        </p:pic>
      </p:grpSp>
      <p:pic>
        <p:nvPicPr>
          <p:cNvPr id="42" name="그림 41">
            <a:extLst>
              <a:ext uri="{FF2B5EF4-FFF2-40B4-BE49-F238E27FC236}">
                <a16:creationId xmlns:a16="http://schemas.microsoft.com/office/drawing/2014/main" id="{32A85116-1131-2DD8-6E6B-CDBD82A7110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680364" y="5110284"/>
            <a:ext cx="4499238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4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E2DAA-A5F7-860F-2347-7C0567F77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3BEA1B4E-210B-37EF-5A1B-94F000F57C71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99504CA6-C3F7-20C4-4548-F89B8DD0FF8F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4CBDF431-293A-464B-26C4-DA215E0DAA51}"/>
              </a:ext>
            </a:extLst>
          </p:cNvPr>
          <p:cNvGrpSpPr/>
          <p:nvPr/>
        </p:nvGrpSpPr>
        <p:grpSpPr>
          <a:xfrm>
            <a:off x="374650" y="3210369"/>
            <a:ext cx="11442699" cy="3394993"/>
            <a:chOff x="374650" y="3210369"/>
            <a:chExt cx="11442699" cy="3394993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F97665B3-3307-CB1B-C573-C44E25EC8FC9}"/>
                </a:ext>
              </a:extLst>
            </p:cNvPr>
            <p:cNvSpPr/>
            <p:nvPr/>
          </p:nvSpPr>
          <p:spPr>
            <a:xfrm>
              <a:off x="374650" y="3210369"/>
              <a:ext cx="11442699" cy="3394993"/>
            </a:xfrm>
            <a:prstGeom prst="roundRect">
              <a:avLst>
                <a:gd name="adj" fmla="val 12559"/>
              </a:avLst>
            </a:prstGeom>
            <a:blipFill>
              <a:blip r:embed="rId3"/>
              <a:stretch>
                <a:fillRect l="-1861" r="-1861"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8012E97B-4370-FEF1-7F9C-3E57C3B347B9}"/>
                </a:ext>
              </a:extLst>
            </p:cNvPr>
            <p:cNvSpPr/>
            <p:nvPr/>
          </p:nvSpPr>
          <p:spPr>
            <a:xfrm>
              <a:off x="6120383" y="4340721"/>
              <a:ext cx="242317" cy="345579"/>
            </a:xfrm>
            <a:prstGeom prst="ellipse">
              <a:avLst/>
            </a:prstGeom>
            <a:solidFill>
              <a:srgbClr val="4D9A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2" name="자유형: 도형 41">
            <a:extLst>
              <a:ext uri="{FF2B5EF4-FFF2-40B4-BE49-F238E27FC236}">
                <a16:creationId xmlns:a16="http://schemas.microsoft.com/office/drawing/2014/main" id="{3E0FD4F5-3A03-C15E-013D-90D14D4A1A2D}"/>
              </a:ext>
            </a:extLst>
          </p:cNvPr>
          <p:cNvSpPr/>
          <p:nvPr/>
        </p:nvSpPr>
        <p:spPr>
          <a:xfrm>
            <a:off x="3232388" y="2636913"/>
            <a:ext cx="8584961" cy="3968450"/>
          </a:xfrm>
          <a:custGeom>
            <a:avLst/>
            <a:gdLst>
              <a:gd name="connsiteX0" fmla="*/ 0 w 8584961"/>
              <a:gd name="connsiteY0" fmla="*/ 0 h 3968450"/>
              <a:gd name="connsiteX1" fmla="*/ 403155 w 8584961"/>
              <a:gd name="connsiteY1" fmla="*/ 0 h 3968450"/>
              <a:gd name="connsiteX2" fmla="*/ 4427742 w 8584961"/>
              <a:gd name="connsiteY2" fmla="*/ 0 h 3968450"/>
              <a:gd name="connsiteX3" fmla="*/ 8181806 w 8584961"/>
              <a:gd name="connsiteY3" fmla="*/ 0 h 3968450"/>
              <a:gd name="connsiteX4" fmla="*/ 8584961 w 8584961"/>
              <a:gd name="connsiteY4" fmla="*/ 403155 h 3968450"/>
              <a:gd name="connsiteX5" fmla="*/ 8584961 w 8584961"/>
              <a:gd name="connsiteY5" fmla="*/ 3565295 h 3968450"/>
              <a:gd name="connsiteX6" fmla="*/ 8181806 w 8584961"/>
              <a:gd name="connsiteY6" fmla="*/ 3968450 h 3968450"/>
              <a:gd name="connsiteX7" fmla="*/ 4427742 w 8584961"/>
              <a:gd name="connsiteY7" fmla="*/ 3968450 h 3968450"/>
              <a:gd name="connsiteX8" fmla="*/ 403155 w 8584961"/>
              <a:gd name="connsiteY8" fmla="*/ 3968450 h 3968450"/>
              <a:gd name="connsiteX9" fmla="*/ 0 w 8584961"/>
              <a:gd name="connsiteY9" fmla="*/ 3968450 h 3968450"/>
              <a:gd name="connsiteX10" fmla="*/ 0 w 8584961"/>
              <a:gd name="connsiteY10" fmla="*/ 3565295 h 3968450"/>
              <a:gd name="connsiteX11" fmla="*/ 0 w 8584961"/>
              <a:gd name="connsiteY11" fmla="*/ 403155 h 39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84961" h="3968450">
                <a:moveTo>
                  <a:pt x="0" y="0"/>
                </a:moveTo>
                <a:lnTo>
                  <a:pt x="403155" y="0"/>
                </a:lnTo>
                <a:lnTo>
                  <a:pt x="4427742" y="0"/>
                </a:lnTo>
                <a:lnTo>
                  <a:pt x="8181806" y="0"/>
                </a:lnTo>
                <a:cubicBezTo>
                  <a:pt x="8404462" y="0"/>
                  <a:pt x="8584961" y="180499"/>
                  <a:pt x="8584961" y="403155"/>
                </a:cubicBezTo>
                <a:lnTo>
                  <a:pt x="8584961" y="3565295"/>
                </a:lnTo>
                <a:cubicBezTo>
                  <a:pt x="8584961" y="3787951"/>
                  <a:pt x="8404462" y="3968450"/>
                  <a:pt x="8181806" y="3968450"/>
                </a:cubicBezTo>
                <a:lnTo>
                  <a:pt x="4427742" y="3968450"/>
                </a:lnTo>
                <a:lnTo>
                  <a:pt x="403155" y="3968450"/>
                </a:lnTo>
                <a:lnTo>
                  <a:pt x="0" y="3968450"/>
                </a:lnTo>
                <a:lnTo>
                  <a:pt x="0" y="3565295"/>
                </a:lnTo>
                <a:lnTo>
                  <a:pt x="0" y="40315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9DA6B2A5-7593-C3E8-173A-B8B8BDF455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135" b="35983"/>
          <a:stretch>
            <a:fillRect/>
          </a:stretch>
        </p:blipFill>
        <p:spPr>
          <a:xfrm>
            <a:off x="490773" y="137160"/>
            <a:ext cx="1146147" cy="50292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0A125AB6-346C-3DEF-7E47-83854D7C3AA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232" b="27855"/>
          <a:stretch>
            <a:fillRect/>
          </a:stretch>
        </p:blipFill>
        <p:spPr>
          <a:xfrm>
            <a:off x="1390766" y="135924"/>
            <a:ext cx="8803387" cy="580768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2E66D812-9A50-AD61-D15C-563B0DE760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9030" y="1041209"/>
            <a:ext cx="8272989" cy="1182727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5636CD40-9731-8C92-2941-3AA40B1FF2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548" y="2156078"/>
            <a:ext cx="2855466" cy="2786113"/>
          </a:xfrm>
          <a:prstGeom prst="rect">
            <a:avLst/>
          </a:prstGeom>
        </p:spPr>
      </p:pic>
      <p:grpSp>
        <p:nvGrpSpPr>
          <p:cNvPr id="6" name="그룹 5">
            <a:extLst>
              <a:ext uri="{FF2B5EF4-FFF2-40B4-BE49-F238E27FC236}">
                <a16:creationId xmlns:a16="http://schemas.microsoft.com/office/drawing/2014/main" id="{E040C22C-94CB-C026-E2D9-BFBA6528A63D}"/>
              </a:ext>
            </a:extLst>
          </p:cNvPr>
          <p:cNvGrpSpPr/>
          <p:nvPr/>
        </p:nvGrpSpPr>
        <p:grpSpPr>
          <a:xfrm>
            <a:off x="616365" y="4126340"/>
            <a:ext cx="2476502" cy="2377449"/>
            <a:chOff x="6329825" y="4126340"/>
            <a:chExt cx="2476502" cy="2377449"/>
          </a:xfrm>
        </p:grpSpPr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3E759440-CFBB-1DEE-F311-9FF202E18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926" t="28704" r="9445" b="30370"/>
            <a:stretch>
              <a:fillRect/>
            </a:stretch>
          </p:blipFill>
          <p:spPr>
            <a:xfrm>
              <a:off x="6404256" y="5707333"/>
              <a:ext cx="1549665" cy="796456"/>
            </a:xfrm>
            <a:prstGeom prst="rect">
              <a:avLst/>
            </a:prstGeom>
          </p:spPr>
        </p:pic>
        <p:pic>
          <p:nvPicPr>
            <p:cNvPr id="8" name="그림 7">
              <a:extLst>
                <a:ext uri="{FF2B5EF4-FFF2-40B4-BE49-F238E27FC236}">
                  <a16:creationId xmlns:a16="http://schemas.microsoft.com/office/drawing/2014/main" id="{59816A02-BCA9-3170-882E-4C6F3591D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65200" b="87450" l="22444" r="89806">
                          <a14:foregroundMark x1="47972" y1="78150" x2="67306" y2="82100"/>
                          <a14:foregroundMark x1="67306" y1="82100" x2="73250" y2="80850"/>
                          <a14:foregroundMark x1="87167" y1="77750" x2="64639" y2="79800"/>
                          <a14:foregroundMark x1="48667" y1="79200" x2="54639" y2="80050"/>
                          <a14:foregroundMark x1="89000" y1="68650" x2="87861" y2="74050"/>
                          <a14:foregroundMark x1="88778" y1="85000" x2="89806" y2="86650"/>
                          <a14:foregroundMark x1="46833" y1="77950" x2="48194" y2="80850"/>
                          <a14:foregroundMark x1="50167" y1="75500" x2="49917" y2="76500"/>
                          <a14:foregroundMark x1="46139" y1="78600" x2="47278" y2="79600"/>
                          <a14:foregroundMark x1="31417" y1="85400" x2="31417" y2="85400"/>
                          <a14:foregroundMark x1="22444" y1="84600" x2="22444" y2="846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833" t="62445" r="6861" b="9743"/>
            <a:stretch>
              <a:fillRect/>
            </a:stretch>
          </p:blipFill>
          <p:spPr>
            <a:xfrm rot="660000">
              <a:off x="6329825" y="4126340"/>
              <a:ext cx="2476502" cy="776087"/>
            </a:xfrm>
            <a:prstGeom prst="rect">
              <a:avLst/>
            </a:prstGeom>
          </p:spPr>
        </p:pic>
      </p:grpSp>
      <p:pic>
        <p:nvPicPr>
          <p:cNvPr id="12" name="그림 11">
            <a:extLst>
              <a:ext uri="{FF2B5EF4-FFF2-40B4-BE49-F238E27FC236}">
                <a16:creationId xmlns:a16="http://schemas.microsoft.com/office/drawing/2014/main" id="{3F674908-DE29-3CB3-F974-E46469D4FDC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1438" y="2683897"/>
            <a:ext cx="7821846" cy="2542252"/>
          </a:xfrm>
          <a:prstGeom prst="rect">
            <a:avLst/>
          </a:prstGeom>
        </p:spPr>
      </p:pic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4F5D8EE1-AF5A-CC63-B2AB-C494F59989A3}"/>
              </a:ext>
            </a:extLst>
          </p:cNvPr>
          <p:cNvSpPr/>
          <p:nvPr/>
        </p:nvSpPr>
        <p:spPr>
          <a:xfrm>
            <a:off x="3716287" y="5112130"/>
            <a:ext cx="6839912" cy="936344"/>
          </a:xfrm>
          <a:prstGeom prst="roundRect">
            <a:avLst>
              <a:gd name="adj" fmla="val 50000"/>
            </a:avLst>
          </a:prstGeom>
          <a:solidFill>
            <a:srgbClr val="D2C4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15" name="그룹 14">
            <a:extLst>
              <a:ext uri="{FF2B5EF4-FFF2-40B4-BE49-F238E27FC236}">
                <a16:creationId xmlns:a16="http://schemas.microsoft.com/office/drawing/2014/main" id="{2DCD8A41-CC5E-F783-BC9F-19185BCABBB0}"/>
              </a:ext>
            </a:extLst>
          </p:cNvPr>
          <p:cNvGrpSpPr/>
          <p:nvPr/>
        </p:nvGrpSpPr>
        <p:grpSpPr>
          <a:xfrm flipH="1">
            <a:off x="9690099" y="4715897"/>
            <a:ext cx="1561182" cy="1887768"/>
            <a:chOff x="3785455" y="4701905"/>
            <a:chExt cx="1222877" cy="1478692"/>
          </a:xfrm>
        </p:grpSpPr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D851FA24-E362-81F1-6736-AFDD67D7E44B}"/>
                </a:ext>
              </a:extLst>
            </p:cNvPr>
            <p:cNvSpPr/>
            <p:nvPr/>
          </p:nvSpPr>
          <p:spPr>
            <a:xfrm>
              <a:off x="3863752" y="4978400"/>
              <a:ext cx="860648" cy="736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18" name="그림 17">
              <a:extLst>
                <a:ext uri="{FF2B5EF4-FFF2-40B4-BE49-F238E27FC236}">
                  <a16:creationId xmlns:a16="http://schemas.microsoft.com/office/drawing/2014/main" id="{893D2FD8-2AE4-6C98-C73A-BEA456E3B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43"/>
            <a:stretch>
              <a:fillRect/>
            </a:stretch>
          </p:blipFill>
          <p:spPr>
            <a:xfrm>
              <a:off x="3785455" y="4701905"/>
              <a:ext cx="1222877" cy="1478692"/>
            </a:xfrm>
            <a:prstGeom prst="rect">
              <a:avLst/>
            </a:prstGeom>
          </p:spPr>
        </p:pic>
      </p:grpSp>
      <p:pic>
        <p:nvPicPr>
          <p:cNvPr id="28" name="그림 27">
            <a:extLst>
              <a:ext uri="{FF2B5EF4-FFF2-40B4-BE49-F238E27FC236}">
                <a16:creationId xmlns:a16="http://schemas.microsoft.com/office/drawing/2014/main" id="{DECC1A3E-B9CC-C8E3-3842-847D969FB8C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83505" y="5115726"/>
            <a:ext cx="3938357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958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6D7E6B-2360-B01F-C9B2-EAC5D259A5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221A9FD-C107-F7BF-D689-8CBCC1B09EC4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582459D7-7478-C3DB-1FBC-FDCAC8803F3A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2B632E76-7D71-1DDC-B66A-A9613E403318}"/>
              </a:ext>
            </a:extLst>
          </p:cNvPr>
          <p:cNvGrpSpPr/>
          <p:nvPr/>
        </p:nvGrpSpPr>
        <p:grpSpPr>
          <a:xfrm>
            <a:off x="374650" y="3210369"/>
            <a:ext cx="11442699" cy="3394993"/>
            <a:chOff x="374650" y="3210369"/>
            <a:chExt cx="11442699" cy="3394993"/>
          </a:xfrm>
        </p:grpSpPr>
        <p:sp>
          <p:nvSpPr>
            <p:cNvPr id="20" name="사각형: 둥근 모서리 19">
              <a:extLst>
                <a:ext uri="{FF2B5EF4-FFF2-40B4-BE49-F238E27FC236}">
                  <a16:creationId xmlns:a16="http://schemas.microsoft.com/office/drawing/2014/main" id="{F72DE104-8A93-5F21-7F09-013F2BD17088}"/>
                </a:ext>
              </a:extLst>
            </p:cNvPr>
            <p:cNvSpPr/>
            <p:nvPr/>
          </p:nvSpPr>
          <p:spPr>
            <a:xfrm>
              <a:off x="374650" y="3210369"/>
              <a:ext cx="11442699" cy="3394993"/>
            </a:xfrm>
            <a:prstGeom prst="roundRect">
              <a:avLst>
                <a:gd name="adj" fmla="val 12559"/>
              </a:avLst>
            </a:prstGeom>
            <a:blipFill>
              <a:blip r:embed="rId3"/>
              <a:stretch>
                <a:fillRect l="-1861" r="-1861"/>
              </a:stretch>
            </a:blip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" name="타원 20">
              <a:extLst>
                <a:ext uri="{FF2B5EF4-FFF2-40B4-BE49-F238E27FC236}">
                  <a16:creationId xmlns:a16="http://schemas.microsoft.com/office/drawing/2014/main" id="{DB797C23-BCFA-9E1D-10AA-3D5B4B36EBE7}"/>
                </a:ext>
              </a:extLst>
            </p:cNvPr>
            <p:cNvSpPr/>
            <p:nvPr/>
          </p:nvSpPr>
          <p:spPr>
            <a:xfrm>
              <a:off x="6120383" y="4340721"/>
              <a:ext cx="242317" cy="345579"/>
            </a:xfrm>
            <a:prstGeom prst="ellipse">
              <a:avLst/>
            </a:prstGeom>
            <a:solidFill>
              <a:srgbClr val="4D9A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42" name="자유형: 도형 41">
            <a:extLst>
              <a:ext uri="{FF2B5EF4-FFF2-40B4-BE49-F238E27FC236}">
                <a16:creationId xmlns:a16="http://schemas.microsoft.com/office/drawing/2014/main" id="{DE24577A-875C-E26E-A992-B2CFBC535D8D}"/>
              </a:ext>
            </a:extLst>
          </p:cNvPr>
          <p:cNvSpPr/>
          <p:nvPr/>
        </p:nvSpPr>
        <p:spPr>
          <a:xfrm>
            <a:off x="3232388" y="2636913"/>
            <a:ext cx="8584961" cy="3968450"/>
          </a:xfrm>
          <a:custGeom>
            <a:avLst/>
            <a:gdLst>
              <a:gd name="connsiteX0" fmla="*/ 0 w 8584961"/>
              <a:gd name="connsiteY0" fmla="*/ 0 h 3968450"/>
              <a:gd name="connsiteX1" fmla="*/ 403155 w 8584961"/>
              <a:gd name="connsiteY1" fmla="*/ 0 h 3968450"/>
              <a:gd name="connsiteX2" fmla="*/ 4427742 w 8584961"/>
              <a:gd name="connsiteY2" fmla="*/ 0 h 3968450"/>
              <a:gd name="connsiteX3" fmla="*/ 8181806 w 8584961"/>
              <a:gd name="connsiteY3" fmla="*/ 0 h 3968450"/>
              <a:gd name="connsiteX4" fmla="*/ 8584961 w 8584961"/>
              <a:gd name="connsiteY4" fmla="*/ 403155 h 3968450"/>
              <a:gd name="connsiteX5" fmla="*/ 8584961 w 8584961"/>
              <a:gd name="connsiteY5" fmla="*/ 3565295 h 3968450"/>
              <a:gd name="connsiteX6" fmla="*/ 8181806 w 8584961"/>
              <a:gd name="connsiteY6" fmla="*/ 3968450 h 3968450"/>
              <a:gd name="connsiteX7" fmla="*/ 4427742 w 8584961"/>
              <a:gd name="connsiteY7" fmla="*/ 3968450 h 3968450"/>
              <a:gd name="connsiteX8" fmla="*/ 403155 w 8584961"/>
              <a:gd name="connsiteY8" fmla="*/ 3968450 h 3968450"/>
              <a:gd name="connsiteX9" fmla="*/ 0 w 8584961"/>
              <a:gd name="connsiteY9" fmla="*/ 3968450 h 3968450"/>
              <a:gd name="connsiteX10" fmla="*/ 0 w 8584961"/>
              <a:gd name="connsiteY10" fmla="*/ 3565295 h 3968450"/>
              <a:gd name="connsiteX11" fmla="*/ 0 w 8584961"/>
              <a:gd name="connsiteY11" fmla="*/ 403155 h 3968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84961" h="3968450">
                <a:moveTo>
                  <a:pt x="0" y="0"/>
                </a:moveTo>
                <a:lnTo>
                  <a:pt x="403155" y="0"/>
                </a:lnTo>
                <a:lnTo>
                  <a:pt x="4427742" y="0"/>
                </a:lnTo>
                <a:lnTo>
                  <a:pt x="8181806" y="0"/>
                </a:lnTo>
                <a:cubicBezTo>
                  <a:pt x="8404462" y="0"/>
                  <a:pt x="8584961" y="180499"/>
                  <a:pt x="8584961" y="403155"/>
                </a:cubicBezTo>
                <a:lnTo>
                  <a:pt x="8584961" y="3565295"/>
                </a:lnTo>
                <a:cubicBezTo>
                  <a:pt x="8584961" y="3787951"/>
                  <a:pt x="8404462" y="3968450"/>
                  <a:pt x="8181806" y="3968450"/>
                </a:cubicBezTo>
                <a:lnTo>
                  <a:pt x="4427742" y="3968450"/>
                </a:lnTo>
                <a:lnTo>
                  <a:pt x="403155" y="3968450"/>
                </a:lnTo>
                <a:lnTo>
                  <a:pt x="0" y="3968450"/>
                </a:lnTo>
                <a:lnTo>
                  <a:pt x="0" y="3565295"/>
                </a:lnTo>
                <a:lnTo>
                  <a:pt x="0" y="403155"/>
                </a:lnTo>
                <a:close/>
              </a:path>
            </a:pathLst>
          </a:custGeom>
          <a:solidFill>
            <a:schemeClr val="bg1">
              <a:alpha val="9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6C8F6D2C-BD24-3884-151C-879D17AAE3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2135" b="35983"/>
          <a:stretch>
            <a:fillRect/>
          </a:stretch>
        </p:blipFill>
        <p:spPr>
          <a:xfrm>
            <a:off x="490773" y="137160"/>
            <a:ext cx="1146147" cy="50292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FB5030E-0497-5A7A-32C4-5E336941419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2232" b="27855"/>
          <a:stretch>
            <a:fillRect/>
          </a:stretch>
        </p:blipFill>
        <p:spPr>
          <a:xfrm>
            <a:off x="1390766" y="135924"/>
            <a:ext cx="8803387" cy="580768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724415F1-CB39-B02B-0ACC-5B541569DE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9030" y="1041209"/>
            <a:ext cx="8272989" cy="118272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5C08F66-05CF-1FB3-EC61-FE45AD578E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989" y="2156078"/>
            <a:ext cx="2857490" cy="2786113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:a16="http://schemas.microsoft.com/office/drawing/2014/main" id="{0BE9824E-4C01-ECDD-7BF6-5B001750D07D}"/>
              </a:ext>
            </a:extLst>
          </p:cNvPr>
          <p:cNvGrpSpPr/>
          <p:nvPr/>
        </p:nvGrpSpPr>
        <p:grpSpPr>
          <a:xfrm>
            <a:off x="1007844" y="4174435"/>
            <a:ext cx="2209648" cy="2330270"/>
            <a:chOff x="9975360" y="4414837"/>
            <a:chExt cx="1981690" cy="2089868"/>
          </a:xfrm>
        </p:grpSpPr>
        <p:pic>
          <p:nvPicPr>
            <p:cNvPr id="12" name="그림 11">
              <a:extLst>
                <a:ext uri="{FF2B5EF4-FFF2-40B4-BE49-F238E27FC236}">
                  <a16:creationId xmlns:a16="http://schemas.microsoft.com/office/drawing/2014/main" id="{A2A46D63-4FA2-4BD2-2CF1-B830415520B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116" t="13472" r="74964" b="60737"/>
            <a:stretch>
              <a:fillRect/>
            </a:stretch>
          </p:blipFill>
          <p:spPr>
            <a:xfrm flipH="1">
              <a:off x="10128657" y="4424363"/>
              <a:ext cx="1350556" cy="2080342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77432150-550B-6055-7BC5-DB82ECC6D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14" t="13354" r="77696" b="60737"/>
            <a:stretch>
              <a:fillRect/>
            </a:stretch>
          </p:blipFill>
          <p:spPr>
            <a:xfrm>
              <a:off x="9975360" y="4414837"/>
              <a:ext cx="1981690" cy="2089867"/>
            </a:xfrm>
            <a:prstGeom prst="rect">
              <a:avLst/>
            </a:prstGeom>
          </p:spPr>
        </p:pic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981EA0CD-E6DC-D6F5-9F8C-F12116D2EE6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7450" b="50900" l="10139" r="32611">
                        <a14:foregroundMark x1="13528" y1="24200" x2="21750" y2="47000"/>
                        <a14:foregroundMark x1="21389" y1="32450" x2="18472" y2="45250"/>
                        <a14:foregroundMark x1="20417" y1="31600" x2="16194" y2="37300"/>
                        <a14:foregroundMark x1="16194" y1="37300" x2="14361" y2="37900"/>
                        <a14:foregroundMark x1="11722" y1="25900" x2="11944" y2="32000"/>
                        <a14:foregroundMark x1="11111" y1="23750" x2="11111" y2="28100"/>
                        <a14:foregroundMark x1="10639" y1="24200" x2="10139" y2="27900"/>
                        <a14:foregroundMark x1="22694" y1="17450" x2="25111" y2="20050"/>
                        <a14:foregroundMark x1="19806" y1="30700" x2="17500" y2="44850"/>
                        <a14:foregroundMark x1="17500" y1="44850" x2="17500" y2="44850"/>
                        <a14:foregroundMark x1="22111" y1="35900" x2="21500" y2="46150"/>
                        <a14:foregroundMark x1="21500" y1="46150" x2="21500" y2="46150"/>
                        <a14:foregroundMark x1="18361" y1="27650" x2="12917" y2="33650"/>
                        <a14:foregroundMark x1="12917" y1="33650" x2="12083" y2="33750"/>
                        <a14:foregroundMark x1="20278" y1="49850" x2="20417" y2="50900"/>
                        <a14:foregroundMark x1="32500" y1="40900" x2="32611" y2="42250"/>
                        <a14:foregroundMark x1="14861" y1="32650" x2="14861" y2="359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99" t="14402" r="65701" b="46032"/>
          <a:stretch>
            <a:fillRect/>
          </a:stretch>
        </p:blipFill>
        <p:spPr>
          <a:xfrm rot="20700000">
            <a:off x="638842" y="5770453"/>
            <a:ext cx="939778" cy="826279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0D7E0990-B7A3-F34F-B2DD-D6B3844644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34955" y="2455162"/>
            <a:ext cx="7718205" cy="2548349"/>
          </a:xfrm>
          <a:prstGeom prst="rect">
            <a:avLst/>
          </a:prstGeom>
        </p:spPr>
      </p:pic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A203E36-BEFC-D35D-AA21-933F04465436}"/>
              </a:ext>
            </a:extLst>
          </p:cNvPr>
          <p:cNvSpPr/>
          <p:nvPr/>
        </p:nvSpPr>
        <p:spPr>
          <a:xfrm>
            <a:off x="3716287" y="5112130"/>
            <a:ext cx="6839912" cy="936344"/>
          </a:xfrm>
          <a:prstGeom prst="roundRect">
            <a:avLst>
              <a:gd name="adj" fmla="val 50000"/>
            </a:avLst>
          </a:prstGeom>
          <a:solidFill>
            <a:srgbClr val="D2C4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id="{E4991BFD-A24C-BDE0-DD8A-AD1804FCC970}"/>
              </a:ext>
            </a:extLst>
          </p:cNvPr>
          <p:cNvGrpSpPr/>
          <p:nvPr/>
        </p:nvGrpSpPr>
        <p:grpSpPr>
          <a:xfrm flipH="1">
            <a:off x="9690099" y="4715897"/>
            <a:ext cx="1561182" cy="1887768"/>
            <a:chOff x="3785455" y="4701905"/>
            <a:chExt cx="1222877" cy="1478692"/>
          </a:xfrm>
        </p:grpSpPr>
        <p:sp>
          <p:nvSpPr>
            <p:cNvPr id="27" name="타원 26">
              <a:extLst>
                <a:ext uri="{FF2B5EF4-FFF2-40B4-BE49-F238E27FC236}">
                  <a16:creationId xmlns:a16="http://schemas.microsoft.com/office/drawing/2014/main" id="{BAD3BE5A-FDF5-1E3E-3888-15C725EDCF19}"/>
                </a:ext>
              </a:extLst>
            </p:cNvPr>
            <p:cNvSpPr/>
            <p:nvPr/>
          </p:nvSpPr>
          <p:spPr>
            <a:xfrm>
              <a:off x="3863752" y="4978400"/>
              <a:ext cx="860648" cy="736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8" name="그림 27">
              <a:extLst>
                <a:ext uri="{FF2B5EF4-FFF2-40B4-BE49-F238E27FC236}">
                  <a16:creationId xmlns:a16="http://schemas.microsoft.com/office/drawing/2014/main" id="{09DC400C-C8E8-279E-2090-B9D79797F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843"/>
            <a:stretch>
              <a:fillRect/>
            </a:stretch>
          </p:blipFill>
          <p:spPr>
            <a:xfrm>
              <a:off x="3785455" y="4701905"/>
              <a:ext cx="1222877" cy="1478692"/>
            </a:xfrm>
            <a:prstGeom prst="rect">
              <a:avLst/>
            </a:prstGeom>
          </p:spPr>
        </p:pic>
      </p:grpSp>
      <p:pic>
        <p:nvPicPr>
          <p:cNvPr id="34" name="그림 33">
            <a:extLst>
              <a:ext uri="{FF2B5EF4-FFF2-40B4-BE49-F238E27FC236}">
                <a16:creationId xmlns:a16="http://schemas.microsoft.com/office/drawing/2014/main" id="{0B534B91-EA9C-FAAA-449D-099918DD594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753063" y="5118312"/>
            <a:ext cx="4401693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168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상징, 일렉트릭 블루, 그래픽, 마조렐 블루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2983589-3FD0-5D8E-97A3-1511E0BD78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737" y="2153149"/>
            <a:ext cx="2676525" cy="1666875"/>
          </a:xfrm>
          <a:prstGeom prst="rect">
            <a:avLst/>
          </a:prstGeom>
        </p:spPr>
      </p:pic>
      <p:pic>
        <p:nvPicPr>
          <p:cNvPr id="11" name="그림 10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7305200-F61D-D2F7-1AFE-40792343053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 b="70055"/>
          <a:stretch>
            <a:fillRect/>
          </a:stretch>
        </p:blipFill>
        <p:spPr>
          <a:xfrm>
            <a:off x="10498013" y="331513"/>
            <a:ext cx="1690812" cy="867092"/>
          </a:xfrm>
          <a:prstGeom prst="rect">
            <a:avLst/>
          </a:prstGeom>
        </p:spPr>
      </p:pic>
      <p:grpSp>
        <p:nvGrpSpPr>
          <p:cNvPr id="19" name="그룹 18">
            <a:extLst>
              <a:ext uri="{FF2B5EF4-FFF2-40B4-BE49-F238E27FC236}">
                <a16:creationId xmlns:a16="http://schemas.microsoft.com/office/drawing/2014/main" id="{60840D09-967D-A045-4BC9-32ED44310FE6}"/>
              </a:ext>
            </a:extLst>
          </p:cNvPr>
          <p:cNvGrpSpPr/>
          <p:nvPr/>
        </p:nvGrpSpPr>
        <p:grpSpPr>
          <a:xfrm>
            <a:off x="5262364" y="720105"/>
            <a:ext cx="1409700" cy="1669722"/>
            <a:chOff x="5262364" y="720105"/>
            <a:chExt cx="1409700" cy="1669722"/>
          </a:xfrm>
        </p:grpSpPr>
        <p:pic>
          <p:nvPicPr>
            <p:cNvPr id="18" name="그림 17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B69A6F5B-1960-C4B8-74E1-7BE5EFAA040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20" name="그림 19">
              <a:extLst>
                <a:ext uri="{FF2B5EF4-FFF2-40B4-BE49-F238E27FC236}">
                  <a16:creationId xmlns:a16="http://schemas.microsoft.com/office/drawing/2014/main" id="{430C223F-24B4-5AD8-1A00-F204FD4961C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4876" y="1961202"/>
              <a:ext cx="819150" cy="428625"/>
            </a:xfrm>
            <a:prstGeom prst="rect">
              <a:avLst/>
            </a:prstGeom>
          </p:spPr>
        </p:pic>
      </p:grpSp>
      <p:pic>
        <p:nvPicPr>
          <p:cNvPr id="6" name="그림 5">
            <a:extLst>
              <a:ext uri="{FF2B5EF4-FFF2-40B4-BE49-F238E27FC236}">
                <a16:creationId xmlns:a16="http://schemas.microsoft.com/office/drawing/2014/main" id="{381CC003-B7FA-3DB6-B34E-99633D68F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69" r="76892"/>
          <a:stretch>
            <a:fillRect/>
          </a:stretch>
        </p:blipFill>
        <p:spPr>
          <a:xfrm>
            <a:off x="0" y="4757350"/>
            <a:ext cx="2817341" cy="210064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31E8D26C-8D03-40D8-1E64-34BE765E09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0" t="69369"/>
          <a:stretch>
            <a:fillRect/>
          </a:stretch>
        </p:blipFill>
        <p:spPr>
          <a:xfrm>
            <a:off x="8472264" y="4757350"/>
            <a:ext cx="3719736" cy="21006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F8FA3F8C-697A-8619-5436-F5508FE9FB8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7" t="73333" r="75676" b="10811"/>
          <a:stretch>
            <a:fillRect/>
          </a:stretch>
        </p:blipFill>
        <p:spPr>
          <a:xfrm>
            <a:off x="1346886" y="5029200"/>
            <a:ext cx="1618736" cy="108739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ED4B0712-DF50-8B34-0224-257DCC1B403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1" t="61261" r="9797" b="19279"/>
          <a:stretch>
            <a:fillRect/>
          </a:stretch>
        </p:blipFill>
        <p:spPr>
          <a:xfrm>
            <a:off x="10157254" y="4201296"/>
            <a:ext cx="840260" cy="133453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B7EE3121-FCB6-F3F9-3CED-BF5642DFFF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60540" r="86824" b="20901"/>
          <a:stretch>
            <a:fillRect/>
          </a:stretch>
        </p:blipFill>
        <p:spPr>
          <a:xfrm>
            <a:off x="753762" y="4151870"/>
            <a:ext cx="852616" cy="1272746"/>
          </a:xfrm>
          <a:prstGeom prst="rect">
            <a:avLst/>
          </a:prstGeom>
        </p:spPr>
      </p:pic>
      <p:pic>
        <p:nvPicPr>
          <p:cNvPr id="17" name="그림 1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570293C-ABD9-A4C4-297C-3F2702D5071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6" r="29278"/>
          <a:stretch>
            <a:fillRect/>
          </a:stretch>
        </p:blipFill>
        <p:spPr>
          <a:xfrm>
            <a:off x="10498013" y="1272745"/>
            <a:ext cx="1690812" cy="1954367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E3986B71-4862-B39F-D01E-F7F89048B57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84280" y="738789"/>
            <a:ext cx="3078747" cy="145097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F38BE98-3F1B-AD79-C9E7-F4AC27A6DDC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520" y="3791487"/>
            <a:ext cx="12186960" cy="1176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693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A06254-B477-48E5-16BF-BF5D438A7D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그림 63">
            <a:extLst>
              <a:ext uri="{FF2B5EF4-FFF2-40B4-BE49-F238E27FC236}">
                <a16:creationId xmlns:a16="http://schemas.microsoft.com/office/drawing/2014/main" id="{2198770A-9FA1-2EBF-A0A8-F89746CCFA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546" y="1455327"/>
            <a:ext cx="1109568" cy="1012024"/>
          </a:xfrm>
          <a:prstGeom prst="rect">
            <a:avLst/>
          </a:prstGeom>
        </p:spPr>
      </p:pic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ABCA2-0DDC-A4C1-BC43-00F37A1F6BA0}"/>
              </a:ext>
            </a:extLst>
          </p:cNvPr>
          <p:cNvGrpSpPr/>
          <p:nvPr/>
        </p:nvGrpSpPr>
        <p:grpSpPr>
          <a:xfrm>
            <a:off x="5348074" y="188640"/>
            <a:ext cx="1495853" cy="1732477"/>
            <a:chOff x="4757737" y="720105"/>
            <a:chExt cx="2676525" cy="3099919"/>
          </a:xfrm>
        </p:grpSpPr>
        <p:pic>
          <p:nvPicPr>
            <p:cNvPr id="16" name="그림 15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65225884-40EA-F1EC-E5D8-A006C69E5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17" name="그림 16" descr="상징, 일렉트릭 블루, 그래픽, 마조렐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C3687ABC-3314-6023-3F23-CEACDA472B7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737" y="2153149"/>
              <a:ext cx="2676525" cy="1666875"/>
            </a:xfrm>
            <a:prstGeom prst="rect">
              <a:avLst/>
            </a:prstGeom>
          </p:spPr>
        </p:pic>
      </p:grp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A0C09C69-8882-EA29-BC13-4B07C614E98C}"/>
              </a:ext>
            </a:extLst>
          </p:cNvPr>
          <p:cNvSpPr/>
          <p:nvPr/>
        </p:nvSpPr>
        <p:spPr>
          <a:xfrm>
            <a:off x="647701" y="2132856"/>
            <a:ext cx="10896600" cy="2718000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ko-KR" altLang="en-US" sz="4800" b="1" dirty="0">
              <a:ln w="19050">
                <a:noFill/>
              </a:ln>
              <a:solidFill>
                <a:srgbClr val="1F2D66"/>
              </a:solidFill>
              <a:latin typeface="나눔손글씨 느릿느릿체" panose="02000503000000000000" pitchFamily="2" charset="-127"/>
              <a:ea typeface="나눔손글씨 느릿느릿체" panose="02000503000000000000" pitchFamily="2" charset="-127"/>
            </a:endParaRP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F378435F-040A-FB7B-BD26-9EF3E0FE20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703" y="2519460"/>
            <a:ext cx="10900593" cy="1944793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A20216AC-50CF-618D-8FB8-62B37191CCF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8977" t="13427" b="32676"/>
          <a:stretch>
            <a:fillRect/>
          </a:stretch>
        </p:blipFill>
        <p:spPr>
          <a:xfrm>
            <a:off x="7046259" y="5109882"/>
            <a:ext cx="1530075" cy="785309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380C387F-DB28-759A-8E9E-FD79A72070B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1428" t="14904" r="32550" b="35629"/>
          <a:stretch>
            <a:fillRect/>
          </a:stretch>
        </p:blipFill>
        <p:spPr>
          <a:xfrm>
            <a:off x="4701092" y="5131397"/>
            <a:ext cx="2269864" cy="72076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62CA77F0-AF9C-48F8-AEC3-8F953FB4C13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888" t="20811" r="78572" b="36366"/>
          <a:stretch>
            <a:fillRect/>
          </a:stretch>
        </p:blipFill>
        <p:spPr>
          <a:xfrm>
            <a:off x="3786692" y="5217459"/>
            <a:ext cx="914400" cy="62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34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3BA5F3-29DA-4525-8B9B-41A17DF261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그림 68">
            <a:extLst>
              <a:ext uri="{FF2B5EF4-FFF2-40B4-BE49-F238E27FC236}">
                <a16:creationId xmlns:a16="http://schemas.microsoft.com/office/drawing/2014/main" id="{81008A9A-6170-303B-277E-44357524DE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796" y="1458550"/>
            <a:ext cx="1176630" cy="101812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D4CF44F-8E40-2A88-BE1D-258B89495FA7}"/>
              </a:ext>
            </a:extLst>
          </p:cNvPr>
          <p:cNvSpPr/>
          <p:nvPr/>
        </p:nvSpPr>
        <p:spPr>
          <a:xfrm>
            <a:off x="647701" y="2133600"/>
            <a:ext cx="10896600" cy="2718000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altLang="ko-KR" sz="4800" b="1" dirty="0">
              <a:ln w="19050">
                <a:noFill/>
              </a:ln>
              <a:solidFill>
                <a:srgbClr val="1F2D66"/>
              </a:solidFill>
              <a:latin typeface="나눔손글씨 느릿느릿체" panose="02000503000000000000" pitchFamily="2" charset="-127"/>
              <a:ea typeface="나눔손글씨 느릿느릿체" panose="02000503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02D15C2C-4D20-0933-7CF1-088FAFF05F50}"/>
              </a:ext>
            </a:extLst>
          </p:cNvPr>
          <p:cNvGrpSpPr/>
          <p:nvPr/>
        </p:nvGrpSpPr>
        <p:grpSpPr>
          <a:xfrm>
            <a:off x="5348074" y="188640"/>
            <a:ext cx="1495853" cy="1732477"/>
            <a:chOff x="4757737" y="720105"/>
            <a:chExt cx="2676525" cy="3099919"/>
          </a:xfrm>
        </p:grpSpPr>
        <p:pic>
          <p:nvPicPr>
            <p:cNvPr id="3" name="그림 2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90FB3B4-CCFF-E72F-3E4B-C12CE224DD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4" name="그림 3" descr="상징, 일렉트릭 블루, 그래픽, 마조렐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5DEEEF89-2D2B-6B76-6DC5-593A100D948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737" y="2153149"/>
              <a:ext cx="2676525" cy="1666875"/>
            </a:xfrm>
            <a:prstGeom prst="rect">
              <a:avLst/>
            </a:prstGeom>
          </p:spPr>
        </p:pic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4A424E7C-35E0-74EA-B8EA-7AA9EFFA166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276" b="11276"/>
          <a:stretch>
            <a:fillRect/>
          </a:stretch>
        </p:blipFill>
        <p:spPr>
          <a:xfrm>
            <a:off x="597274" y="2484538"/>
            <a:ext cx="11022523" cy="2016124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A2E0D129-77CB-2D54-B19D-7DF7F19BC40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7372" t="16018" b="34515"/>
          <a:stretch>
            <a:fillRect/>
          </a:stretch>
        </p:blipFill>
        <p:spPr>
          <a:xfrm>
            <a:off x="6433072" y="5142155"/>
            <a:ext cx="1949125" cy="72076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B71201DE-2DBD-F234-7DB5-69B11CB3EDC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728" t="16757" r="43569" b="37469"/>
          <a:stretch>
            <a:fillRect/>
          </a:stretch>
        </p:blipFill>
        <p:spPr>
          <a:xfrm>
            <a:off x="4894729" y="5152913"/>
            <a:ext cx="1495314" cy="66697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82D8A6A-A978-A994-6416-B25199C18D3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729" t="21186" r="77919" b="42636"/>
          <a:stretch>
            <a:fillRect/>
          </a:stretch>
        </p:blipFill>
        <p:spPr>
          <a:xfrm>
            <a:off x="3980328" y="5217459"/>
            <a:ext cx="839097" cy="5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520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545710-CD1E-EF99-1E98-A3B8AED024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그림 36">
            <a:extLst>
              <a:ext uri="{FF2B5EF4-FFF2-40B4-BE49-F238E27FC236}">
                <a16:creationId xmlns:a16="http://schemas.microsoft.com/office/drawing/2014/main" id="{C3889818-430E-4640-45A5-36087570E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621" y="1462179"/>
            <a:ext cx="1188823" cy="101812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BA1820E-7889-7B5E-294F-59B4FEB81C08}"/>
              </a:ext>
            </a:extLst>
          </p:cNvPr>
          <p:cNvSpPr/>
          <p:nvPr/>
        </p:nvSpPr>
        <p:spPr>
          <a:xfrm>
            <a:off x="647701" y="2133600"/>
            <a:ext cx="10896600" cy="2718000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altLang="ko-KR" sz="4800" b="1" dirty="0">
              <a:ln w="19050">
                <a:noFill/>
              </a:ln>
              <a:solidFill>
                <a:srgbClr val="1F2D66"/>
              </a:solidFill>
              <a:latin typeface="나눔손글씨 느릿느릿체" panose="02000503000000000000" pitchFamily="2" charset="-127"/>
              <a:ea typeface="나눔손글씨 느릿느릿체" panose="02000503000000000000" pitchFamily="2" charset="-127"/>
            </a:endParaRPr>
          </a:p>
        </p:txBody>
      </p:sp>
      <p:grpSp>
        <p:nvGrpSpPr>
          <p:cNvPr id="13" name="그룹 12">
            <a:extLst>
              <a:ext uri="{FF2B5EF4-FFF2-40B4-BE49-F238E27FC236}">
                <a16:creationId xmlns:a16="http://schemas.microsoft.com/office/drawing/2014/main" id="{673BAB9E-C572-C7FB-4476-B16475164FD6}"/>
              </a:ext>
            </a:extLst>
          </p:cNvPr>
          <p:cNvGrpSpPr/>
          <p:nvPr/>
        </p:nvGrpSpPr>
        <p:grpSpPr>
          <a:xfrm>
            <a:off x="5348074" y="188640"/>
            <a:ext cx="1495853" cy="1732477"/>
            <a:chOff x="4757737" y="720105"/>
            <a:chExt cx="2676525" cy="3099919"/>
          </a:xfrm>
        </p:grpSpPr>
        <p:pic>
          <p:nvPicPr>
            <p:cNvPr id="14" name="그림 13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10D30249-AF42-4C4B-B9DB-90112B730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18" name="그림 17" descr="상징, 일렉트릭 블루, 그래픽, 마조렐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F9548F16-F620-007C-114D-48EBCF19C8C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737" y="2153149"/>
              <a:ext cx="2676525" cy="1666875"/>
            </a:xfrm>
            <a:prstGeom prst="rect">
              <a:avLst/>
            </a:prstGeom>
          </p:spPr>
        </p:pic>
      </p:grpSp>
      <p:pic>
        <p:nvPicPr>
          <p:cNvPr id="15" name="그림 14">
            <a:extLst>
              <a:ext uri="{FF2B5EF4-FFF2-40B4-BE49-F238E27FC236}">
                <a16:creationId xmlns:a16="http://schemas.microsoft.com/office/drawing/2014/main" id="{C76ECE96-24B1-1E3D-E671-CAD183CEA260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2835" b="12835"/>
          <a:stretch>
            <a:fillRect/>
          </a:stretch>
        </p:blipFill>
        <p:spPr>
          <a:xfrm>
            <a:off x="603028" y="2568164"/>
            <a:ext cx="10985944" cy="1848872"/>
          </a:xfrm>
          <a:prstGeom prst="rect">
            <a:avLst/>
          </a:prstGeom>
        </p:spPr>
      </p:pic>
      <p:pic>
        <p:nvPicPr>
          <p:cNvPr id="2" name="그림 1">
            <a:extLst>
              <a:ext uri="{FF2B5EF4-FFF2-40B4-BE49-F238E27FC236}">
                <a16:creationId xmlns:a16="http://schemas.microsoft.com/office/drawing/2014/main" id="{4A45BE6C-DAEA-D8E0-62FE-314C3BD19FE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3591" t="14804" b="34991"/>
          <a:stretch>
            <a:fillRect/>
          </a:stretch>
        </p:blipFill>
        <p:spPr>
          <a:xfrm>
            <a:off x="6831106" y="5120640"/>
            <a:ext cx="1948890" cy="73152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CEAB7405-0735-59DC-5EED-F9599CA2306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0381" t="14804" r="37012" b="34991"/>
          <a:stretch>
            <a:fillRect/>
          </a:stretch>
        </p:blipFill>
        <p:spPr>
          <a:xfrm>
            <a:off x="4518212" y="5120640"/>
            <a:ext cx="2280621" cy="73152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4F38DA2A-81DB-22E2-ADD9-361479B23A4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097" t="21448" r="81629" b="41636"/>
          <a:stretch>
            <a:fillRect/>
          </a:stretch>
        </p:blipFill>
        <p:spPr>
          <a:xfrm>
            <a:off x="3593054" y="5217459"/>
            <a:ext cx="817581" cy="53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7AA5A-BC73-25F4-19DF-96ACFD7FA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B93A1B7A-0985-1D33-A2B4-39E6F27E6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530" y="1455738"/>
            <a:ext cx="1225402" cy="1018120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CB8E46B-B6D5-3296-5F17-7E22DB85BF0B}"/>
              </a:ext>
            </a:extLst>
          </p:cNvPr>
          <p:cNvSpPr/>
          <p:nvPr/>
        </p:nvSpPr>
        <p:spPr>
          <a:xfrm>
            <a:off x="647701" y="2133600"/>
            <a:ext cx="10896600" cy="2718000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altLang="ko-KR" sz="4800" b="1" dirty="0">
              <a:ln w="19050">
                <a:noFill/>
              </a:ln>
              <a:solidFill>
                <a:srgbClr val="1F2D66"/>
              </a:solidFill>
              <a:latin typeface="나눔손글씨 느릿느릿체" panose="02000503000000000000" pitchFamily="2" charset="-127"/>
              <a:ea typeface="나눔손글씨 느릿느릿체" panose="02000503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F41DBBE-1AA6-2B18-099C-CAB170AF94F8}"/>
              </a:ext>
            </a:extLst>
          </p:cNvPr>
          <p:cNvGrpSpPr/>
          <p:nvPr/>
        </p:nvGrpSpPr>
        <p:grpSpPr>
          <a:xfrm>
            <a:off x="5348074" y="188640"/>
            <a:ext cx="1495853" cy="1732477"/>
            <a:chOff x="4757737" y="720105"/>
            <a:chExt cx="2676525" cy="3099919"/>
          </a:xfrm>
        </p:grpSpPr>
        <p:pic>
          <p:nvPicPr>
            <p:cNvPr id="3" name="그림 2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B26F9B2-379E-951D-93BF-D31244A2304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4" name="그림 3" descr="상징, 일렉트릭 블루, 그래픽, 마조렐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95928793-C33F-4021-BC85-F4E1A89EDA1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737" y="2153149"/>
              <a:ext cx="2676525" cy="1666875"/>
            </a:xfrm>
            <a:prstGeom prst="rect">
              <a:avLst/>
            </a:prstGeom>
          </p:spPr>
        </p:pic>
      </p:grpSp>
      <p:pic>
        <p:nvPicPr>
          <p:cNvPr id="8" name="그림 7">
            <a:extLst>
              <a:ext uri="{FF2B5EF4-FFF2-40B4-BE49-F238E27FC236}">
                <a16:creationId xmlns:a16="http://schemas.microsoft.com/office/drawing/2014/main" id="{D47F47AE-2960-065D-9D6A-6009B22B58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03" y="2520204"/>
            <a:ext cx="10900593" cy="194479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94A15DFB-4614-ABCD-F32A-7A23D18A134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7256" t="17449" b="36037"/>
          <a:stretch>
            <a:fillRect/>
          </a:stretch>
        </p:blipFill>
        <p:spPr>
          <a:xfrm>
            <a:off x="6443830" y="5163671"/>
            <a:ext cx="1964849" cy="67773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8FDC8AC-B3E7-EEF8-72BD-E7CDAE7DDBD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322" t="17448" r="44382" b="36776"/>
          <a:stretch>
            <a:fillRect/>
          </a:stretch>
        </p:blipFill>
        <p:spPr>
          <a:xfrm>
            <a:off x="4883972" y="5163671"/>
            <a:ext cx="1484555" cy="666974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50D9820-A2E6-4DAB-1FDA-8594CD1A8A3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430" t="24093" r="77146" b="39730"/>
          <a:stretch>
            <a:fillRect/>
          </a:stretch>
        </p:blipFill>
        <p:spPr>
          <a:xfrm>
            <a:off x="3969572" y="5260489"/>
            <a:ext cx="892884" cy="52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09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BA1CB-18B9-6CB2-EE72-28576BDB0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그림 34">
            <a:extLst>
              <a:ext uri="{FF2B5EF4-FFF2-40B4-BE49-F238E27FC236}">
                <a16:creationId xmlns:a16="http://schemas.microsoft.com/office/drawing/2014/main" id="{D5344256-F360-70D7-075B-9B4BBCBE7A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446" y="1455327"/>
            <a:ext cx="1182727" cy="1012024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A5B178E-9281-DBB0-7A73-51F75BE13C51}"/>
              </a:ext>
            </a:extLst>
          </p:cNvPr>
          <p:cNvSpPr/>
          <p:nvPr/>
        </p:nvSpPr>
        <p:spPr>
          <a:xfrm>
            <a:off x="647701" y="2133600"/>
            <a:ext cx="10896600" cy="2718000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altLang="ko-KR" sz="4800" b="1" dirty="0">
              <a:ln w="19050">
                <a:noFill/>
              </a:ln>
              <a:solidFill>
                <a:srgbClr val="1F2D66"/>
              </a:solidFill>
              <a:latin typeface="나눔손글씨 느릿느릿체" panose="02000503000000000000" pitchFamily="2" charset="-127"/>
              <a:ea typeface="나눔손글씨 느릿느릿체" panose="02000503000000000000" pitchFamily="2" charset="-127"/>
            </a:endParaRPr>
          </a:p>
        </p:txBody>
      </p:sp>
      <p:grpSp>
        <p:nvGrpSpPr>
          <p:cNvPr id="9" name="그룹 8">
            <a:extLst>
              <a:ext uri="{FF2B5EF4-FFF2-40B4-BE49-F238E27FC236}">
                <a16:creationId xmlns:a16="http://schemas.microsoft.com/office/drawing/2014/main" id="{B2D58536-2E04-63DF-A0D0-EDD2F0FC2327}"/>
              </a:ext>
            </a:extLst>
          </p:cNvPr>
          <p:cNvGrpSpPr/>
          <p:nvPr/>
        </p:nvGrpSpPr>
        <p:grpSpPr>
          <a:xfrm>
            <a:off x="5348074" y="188640"/>
            <a:ext cx="1495853" cy="1732477"/>
            <a:chOff x="4757737" y="720105"/>
            <a:chExt cx="2676525" cy="3099919"/>
          </a:xfrm>
        </p:grpSpPr>
        <p:pic>
          <p:nvPicPr>
            <p:cNvPr id="10" name="그림 9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828CB66D-867F-53E5-6ECE-82F28655D8E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12" name="그림 11" descr="상징, 일렉트릭 블루, 그래픽, 마조렐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DE938DDC-DE13-0770-0EF0-68631CA3526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737" y="2153149"/>
              <a:ext cx="2676525" cy="1666875"/>
            </a:xfrm>
            <a:prstGeom prst="rect">
              <a:avLst/>
            </a:prstGeom>
          </p:spPr>
        </p:pic>
      </p:grpSp>
      <p:pic>
        <p:nvPicPr>
          <p:cNvPr id="26" name="그림 25">
            <a:extLst>
              <a:ext uri="{FF2B5EF4-FFF2-40B4-BE49-F238E27FC236}">
                <a16:creationId xmlns:a16="http://schemas.microsoft.com/office/drawing/2014/main" id="{2CDABF79-33FD-CB26-CB21-7D403BF2B46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467" b="16467"/>
          <a:stretch>
            <a:fillRect/>
          </a:stretch>
        </p:blipFill>
        <p:spPr>
          <a:xfrm>
            <a:off x="645703" y="2658520"/>
            <a:ext cx="10900593" cy="166816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87926E85-7C05-CDCE-7863-EEA59550F19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975" t="13462" b="36333"/>
          <a:stretch>
            <a:fillRect/>
          </a:stretch>
        </p:blipFill>
        <p:spPr>
          <a:xfrm>
            <a:off x="6809590" y="5109881"/>
            <a:ext cx="1981835" cy="731521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8D1F2181-C510-97CB-8271-8BFA26EE8A9D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0369" t="13462" r="38030" b="36333"/>
          <a:stretch>
            <a:fillRect/>
          </a:stretch>
        </p:blipFill>
        <p:spPr>
          <a:xfrm>
            <a:off x="4528968" y="5109881"/>
            <a:ext cx="2226833" cy="731521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C33DC3D-C56C-A09D-D8AD-117DA577B1A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84" t="23060" r="80434" b="40763"/>
          <a:stretch>
            <a:fillRect/>
          </a:stretch>
        </p:blipFill>
        <p:spPr>
          <a:xfrm>
            <a:off x="3582296" y="5249732"/>
            <a:ext cx="903643" cy="527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181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AECFF-2EDB-5735-BD6E-14FEFF418B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그림 15">
            <a:extLst>
              <a:ext uri="{FF2B5EF4-FFF2-40B4-BE49-F238E27FC236}">
                <a16:creationId xmlns:a16="http://schemas.microsoft.com/office/drawing/2014/main" id="{1974070F-971E-0917-A4FA-938FE24F6C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932" y="1455327"/>
            <a:ext cx="1207113" cy="1012024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925F192-99EF-2CBA-E7A9-DB46A713EFC8}"/>
              </a:ext>
            </a:extLst>
          </p:cNvPr>
          <p:cNvSpPr/>
          <p:nvPr/>
        </p:nvSpPr>
        <p:spPr>
          <a:xfrm>
            <a:off x="647701" y="2133600"/>
            <a:ext cx="10896600" cy="2716696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altLang="ko-KR" sz="4800" b="1" dirty="0">
              <a:ln w="19050">
                <a:noFill/>
              </a:ln>
              <a:solidFill>
                <a:srgbClr val="1F2D66"/>
              </a:solidFill>
              <a:latin typeface="나눔손글씨 느릿느릿체" panose="02000503000000000000" pitchFamily="2" charset="-127"/>
              <a:ea typeface="나눔손글씨 느릿느릿체" panose="02000503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A8E0D1F1-E52C-7185-7EE3-02A1B104275C}"/>
              </a:ext>
            </a:extLst>
          </p:cNvPr>
          <p:cNvGrpSpPr/>
          <p:nvPr/>
        </p:nvGrpSpPr>
        <p:grpSpPr>
          <a:xfrm>
            <a:off x="5348074" y="188640"/>
            <a:ext cx="1495853" cy="1732477"/>
            <a:chOff x="4757737" y="720105"/>
            <a:chExt cx="2676525" cy="3099919"/>
          </a:xfrm>
        </p:grpSpPr>
        <p:pic>
          <p:nvPicPr>
            <p:cNvPr id="3" name="그림 2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DA47FCAD-87CF-61C5-7C24-DDC935C82EC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4" name="그림 3" descr="상징, 일렉트릭 블루, 그래픽, 마조렐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30B0EC1-BFA3-A708-0958-525BB53069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737" y="2153149"/>
              <a:ext cx="2676525" cy="1666875"/>
            </a:xfrm>
            <a:prstGeom prst="rect">
              <a:avLst/>
            </a:prstGeom>
          </p:spPr>
        </p:pic>
      </p:grpSp>
      <p:pic>
        <p:nvPicPr>
          <p:cNvPr id="20" name="그림 19">
            <a:extLst>
              <a:ext uri="{FF2B5EF4-FFF2-40B4-BE49-F238E27FC236}">
                <a16:creationId xmlns:a16="http://schemas.microsoft.com/office/drawing/2014/main" id="{28FCDFAD-2ABD-9067-CA2B-BFB541A1F3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421" y="1920263"/>
            <a:ext cx="11315157" cy="3261643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C4620D8B-0613-7575-91A8-2D126035F14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361" t="15960" b="36788"/>
          <a:stretch>
            <a:fillRect/>
          </a:stretch>
        </p:blipFill>
        <p:spPr>
          <a:xfrm>
            <a:off x="6626711" y="5142154"/>
            <a:ext cx="1569541" cy="68849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77A72086-B944-AEBF-52DE-024C7FC5475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5987" t="15960" r="39444" b="33835"/>
          <a:stretch>
            <a:fillRect/>
          </a:stretch>
        </p:blipFill>
        <p:spPr>
          <a:xfrm>
            <a:off x="5109882" y="5142154"/>
            <a:ext cx="1441525" cy="731521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331130C-D066-A57D-EFA2-18322F42919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43" t="21866" r="75303" b="39003"/>
          <a:stretch>
            <a:fillRect/>
          </a:stretch>
        </p:blipFill>
        <p:spPr>
          <a:xfrm>
            <a:off x="4173967" y="5228217"/>
            <a:ext cx="882127" cy="570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40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062EA0-A68B-0542-A82D-6D2D86821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CB2B025F-0C13-C519-4B1E-570A2D8ED024}"/>
              </a:ext>
            </a:extLst>
          </p:cNvPr>
          <p:cNvGrpSpPr/>
          <p:nvPr/>
        </p:nvGrpSpPr>
        <p:grpSpPr>
          <a:xfrm>
            <a:off x="5348074" y="188640"/>
            <a:ext cx="1495853" cy="1732477"/>
            <a:chOff x="4757737" y="720105"/>
            <a:chExt cx="2676525" cy="3099919"/>
          </a:xfrm>
        </p:grpSpPr>
        <p:pic>
          <p:nvPicPr>
            <p:cNvPr id="3" name="그림 2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6290C069-791C-8F33-D03B-DAA6FF1A52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4" name="그림 3" descr="상징, 일렉트릭 블루, 그래픽, 마조렐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290965D0-19AC-051F-A7B7-7E1FFF60796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737" y="2153149"/>
              <a:ext cx="2676525" cy="1666875"/>
            </a:xfrm>
            <a:prstGeom prst="rect">
              <a:avLst/>
            </a:prstGeom>
          </p:spPr>
        </p:pic>
      </p:grpSp>
      <p:pic>
        <p:nvPicPr>
          <p:cNvPr id="39" name="그림 38">
            <a:extLst>
              <a:ext uri="{FF2B5EF4-FFF2-40B4-BE49-F238E27FC236}">
                <a16:creationId xmlns:a16="http://schemas.microsoft.com/office/drawing/2014/main" id="{F54E683C-9E87-3F68-E096-4CD27A4F18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274" y="1454645"/>
            <a:ext cx="1164437" cy="1012024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F391225-BC7A-620D-DB47-1F68B2DE7047}"/>
              </a:ext>
            </a:extLst>
          </p:cNvPr>
          <p:cNvSpPr/>
          <p:nvPr/>
        </p:nvSpPr>
        <p:spPr>
          <a:xfrm>
            <a:off x="647701" y="2133600"/>
            <a:ext cx="10896600" cy="2718000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altLang="ko-KR" sz="4800" b="1" dirty="0">
              <a:ln w="19050">
                <a:noFill/>
              </a:ln>
              <a:solidFill>
                <a:srgbClr val="1F2D66"/>
              </a:solidFill>
              <a:latin typeface="나눔손글씨 느릿느릿체" panose="02000503000000000000" pitchFamily="2" charset="-127"/>
              <a:ea typeface="나눔손글씨 느릿느릿체" panose="02000503000000000000" pitchFamily="2" charset="-127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49E4E59D-75C4-5A30-3905-7D32FD2934B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403" y="2520204"/>
            <a:ext cx="10900593" cy="194479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56360755-5A76-822A-03D7-FFC08E2B3FB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57993" t="15915" b="36095"/>
          <a:stretch>
            <a:fillRect/>
          </a:stretch>
        </p:blipFill>
        <p:spPr>
          <a:xfrm>
            <a:off x="6476103" y="5142155"/>
            <a:ext cx="1930987" cy="699247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B0F2694E-985C-1E3F-731E-F1085F84B1A6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3591" t="15915" r="45050" b="36095"/>
          <a:stretch>
            <a:fillRect/>
          </a:stretch>
        </p:blipFill>
        <p:spPr>
          <a:xfrm>
            <a:off x="4894729" y="5142155"/>
            <a:ext cx="1441525" cy="699247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7E42499-5221-E9EA-90A3-54F939D86C7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698" t="20345" r="77580" b="41263"/>
          <a:stretch>
            <a:fillRect/>
          </a:stretch>
        </p:blipFill>
        <p:spPr>
          <a:xfrm>
            <a:off x="3980329" y="5206702"/>
            <a:ext cx="860612" cy="55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0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B2F2C5-14D6-19FD-BE4A-B4EACC537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">
            <a:extLst>
              <a:ext uri="{FF2B5EF4-FFF2-40B4-BE49-F238E27FC236}">
                <a16:creationId xmlns:a16="http://schemas.microsoft.com/office/drawing/2014/main" id="{D6C4C40A-202A-B0ED-8529-A52C73A8A3C1}"/>
              </a:ext>
            </a:extLst>
          </p:cNvPr>
          <p:cNvGrpSpPr/>
          <p:nvPr/>
        </p:nvGrpSpPr>
        <p:grpSpPr>
          <a:xfrm>
            <a:off x="5348074" y="188640"/>
            <a:ext cx="1495853" cy="1732477"/>
            <a:chOff x="4757737" y="720105"/>
            <a:chExt cx="2676525" cy="3099919"/>
          </a:xfrm>
        </p:grpSpPr>
        <p:pic>
          <p:nvPicPr>
            <p:cNvPr id="3" name="그림 2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A4576F9F-CAFA-327D-2EA7-82D7E4681C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4" name="그림 3" descr="상징, 일렉트릭 블루, 그래픽, 마조렐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A61DD82-FE30-EC46-F641-28CCF1091D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737" y="2153149"/>
              <a:ext cx="2676525" cy="1666875"/>
            </a:xfrm>
            <a:prstGeom prst="rect">
              <a:avLst/>
            </a:prstGeom>
          </p:spPr>
        </p:pic>
      </p:grpSp>
      <p:pic>
        <p:nvPicPr>
          <p:cNvPr id="48" name="그림 47">
            <a:extLst>
              <a:ext uri="{FF2B5EF4-FFF2-40B4-BE49-F238E27FC236}">
                <a16:creationId xmlns:a16="http://schemas.microsoft.com/office/drawing/2014/main" id="{9F1B43AF-E529-87AB-8144-AF54E86072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679" y="1460823"/>
            <a:ext cx="1213209" cy="1012024"/>
          </a:xfrm>
          <a:prstGeom prst="rect">
            <a:avLst/>
          </a:prstGeom>
        </p:spPr>
      </p:pic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4D4C6871-29B2-0270-02AB-7C8712A98A1C}"/>
              </a:ext>
            </a:extLst>
          </p:cNvPr>
          <p:cNvSpPr/>
          <p:nvPr/>
        </p:nvSpPr>
        <p:spPr>
          <a:xfrm>
            <a:off x="647701" y="2133600"/>
            <a:ext cx="10896600" cy="2718000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altLang="ko-KR" sz="4800" b="1" dirty="0">
              <a:ln w="19050">
                <a:noFill/>
              </a:ln>
              <a:solidFill>
                <a:srgbClr val="1F2D66"/>
              </a:solidFill>
              <a:latin typeface="나눔손글씨 느릿느릿체" panose="02000503000000000000" pitchFamily="2" charset="-127"/>
              <a:ea typeface="나눔손글씨 느릿느릿체" panose="02000503000000000000" pitchFamily="2" charset="-127"/>
            </a:endParaRPr>
          </a:p>
        </p:txBody>
      </p:sp>
      <p:pic>
        <p:nvPicPr>
          <p:cNvPr id="15" name="그림 14">
            <a:extLst>
              <a:ext uri="{FF2B5EF4-FFF2-40B4-BE49-F238E27FC236}">
                <a16:creationId xmlns:a16="http://schemas.microsoft.com/office/drawing/2014/main" id="{0F13F373-10CC-B250-4B21-0AEFB5B1F5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703" y="1906857"/>
            <a:ext cx="10900593" cy="326164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B5199BA6-0E58-78B0-7C3F-520906CC055B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384" t="15482" b="35789"/>
          <a:stretch>
            <a:fillRect/>
          </a:stretch>
        </p:blipFill>
        <p:spPr>
          <a:xfrm>
            <a:off x="6626711" y="5142155"/>
            <a:ext cx="1568590" cy="71000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79F0B137-2452-1ADF-B4D7-3ADEB0BAEEC9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4719" t="16221" r="38648" b="35789"/>
          <a:stretch>
            <a:fillRect/>
          </a:stretch>
        </p:blipFill>
        <p:spPr>
          <a:xfrm>
            <a:off x="5056095" y="5152913"/>
            <a:ext cx="1527586" cy="69924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2F9870E4-2B97-B881-1007-FC747D2386B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566" t="22865" r="75538" b="40219"/>
          <a:stretch>
            <a:fillRect/>
          </a:stretch>
        </p:blipFill>
        <p:spPr>
          <a:xfrm>
            <a:off x="4173967" y="5249732"/>
            <a:ext cx="871370" cy="537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903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62CBE5-DBE3-499B-BD02-074567599A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id="{2DBF9801-FDAC-5695-1418-18945AA76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170" y="1459126"/>
            <a:ext cx="1201016" cy="1012024"/>
          </a:xfrm>
          <a:prstGeom prst="rect">
            <a:avLst/>
          </a:prstGeom>
        </p:spPr>
      </p:pic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731FFF3-FB11-79EF-91EB-36BE8A446224}"/>
              </a:ext>
            </a:extLst>
          </p:cNvPr>
          <p:cNvSpPr/>
          <p:nvPr/>
        </p:nvSpPr>
        <p:spPr>
          <a:xfrm>
            <a:off x="647701" y="2133600"/>
            <a:ext cx="10896600" cy="2718000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endParaRPr lang="en-US" altLang="ko-KR" sz="4800" b="1" dirty="0">
              <a:ln w="19050">
                <a:noFill/>
              </a:ln>
              <a:solidFill>
                <a:srgbClr val="1F2D66"/>
              </a:solidFill>
              <a:latin typeface="나눔손글씨 느릿느릿체" panose="02000503000000000000" pitchFamily="2" charset="-127"/>
              <a:ea typeface="나눔손글씨 느릿느릿체" panose="02000503000000000000" pitchFamily="2" charset="-127"/>
            </a:endParaRPr>
          </a:p>
        </p:txBody>
      </p:sp>
      <p:grpSp>
        <p:nvGrpSpPr>
          <p:cNvPr id="2" name="그룹 1">
            <a:extLst>
              <a:ext uri="{FF2B5EF4-FFF2-40B4-BE49-F238E27FC236}">
                <a16:creationId xmlns:a16="http://schemas.microsoft.com/office/drawing/2014/main" id="{CDE46833-05C2-B2A9-6555-7E96497B9009}"/>
              </a:ext>
            </a:extLst>
          </p:cNvPr>
          <p:cNvGrpSpPr/>
          <p:nvPr/>
        </p:nvGrpSpPr>
        <p:grpSpPr>
          <a:xfrm>
            <a:off x="5348074" y="188640"/>
            <a:ext cx="1495853" cy="1732477"/>
            <a:chOff x="4757737" y="720105"/>
            <a:chExt cx="2676525" cy="3099919"/>
          </a:xfrm>
        </p:grpSpPr>
        <p:pic>
          <p:nvPicPr>
            <p:cNvPr id="3" name="그림 2" descr="클립아트, 만화 영화, 일러스트레이션, 애니메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3D021B43-3464-5A26-C44A-4A12013AC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62364" y="720105"/>
              <a:ext cx="1409700" cy="1619250"/>
            </a:xfrm>
            <a:prstGeom prst="rect">
              <a:avLst/>
            </a:prstGeom>
          </p:spPr>
        </p:pic>
        <p:pic>
          <p:nvPicPr>
            <p:cNvPr id="4" name="그림 3" descr="상징, 일렉트릭 블루, 그래픽, 마조렐 블루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A2DEC3F1-5200-0D36-966C-5665534D2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737" y="2153149"/>
              <a:ext cx="2676525" cy="1666875"/>
            </a:xfrm>
            <a:prstGeom prst="rect">
              <a:avLst/>
            </a:prstGeom>
          </p:spPr>
        </p:pic>
      </p:grpSp>
      <p:pic>
        <p:nvPicPr>
          <p:cNvPr id="17" name="그림 16">
            <a:extLst>
              <a:ext uri="{FF2B5EF4-FFF2-40B4-BE49-F238E27FC236}">
                <a16:creationId xmlns:a16="http://schemas.microsoft.com/office/drawing/2014/main" id="{A66161C4-C47F-ADC9-579C-CE44A67299C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32640"/>
          <a:stretch>
            <a:fillRect/>
          </a:stretch>
        </p:blipFill>
        <p:spPr>
          <a:xfrm>
            <a:off x="645703" y="2235152"/>
            <a:ext cx="10900593" cy="1675492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E47E78FF-8149-8958-D264-DB4F58BD58A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771" y="4138843"/>
            <a:ext cx="10260457" cy="64623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E02273F1-DD03-0C78-113E-356BDECB721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123"/>
          <a:stretch>
            <a:fillRect/>
          </a:stretch>
        </p:blipFill>
        <p:spPr>
          <a:xfrm>
            <a:off x="840433" y="3682444"/>
            <a:ext cx="1128068" cy="1188033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90A99AC-6D90-9C41-7796-299AC3F57A7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57490" t="15280" b="36730"/>
          <a:stretch>
            <a:fillRect/>
          </a:stretch>
        </p:blipFill>
        <p:spPr>
          <a:xfrm>
            <a:off x="6454588" y="5131398"/>
            <a:ext cx="1954092" cy="69924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1FEA3342-3538-BA8D-8712-850D4AFD079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3088" t="15280" r="45084" b="36730"/>
          <a:stretch>
            <a:fillRect/>
          </a:stretch>
        </p:blipFill>
        <p:spPr>
          <a:xfrm>
            <a:off x="4873214" y="5131398"/>
            <a:ext cx="1463040" cy="699247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327E608-17A7-B469-5422-B35A2B5C38C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728" t="22664" r="77848" b="41160"/>
          <a:stretch>
            <a:fillRect/>
          </a:stretch>
        </p:blipFill>
        <p:spPr>
          <a:xfrm>
            <a:off x="3937299" y="5238974"/>
            <a:ext cx="892886" cy="5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43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BF690-CCE9-F3F0-111B-F29ECC59E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51FB78A-CFA1-1458-7AFA-D7A1D94123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76402"/>
          <a:stretch>
            <a:fillRect/>
          </a:stretch>
        </p:blipFill>
        <p:spPr>
          <a:xfrm>
            <a:off x="7910286" y="5239656"/>
            <a:ext cx="4281714" cy="161834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F115E1C-145E-1F90-EA1E-C17071F618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76" b="75238"/>
          <a:stretch>
            <a:fillRect/>
          </a:stretch>
        </p:blipFill>
        <p:spPr>
          <a:xfrm>
            <a:off x="0" y="0"/>
            <a:ext cx="3294743" cy="169817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8B888FF3-8398-30D7-FE90-CDA30E1506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6" t="67936" r="18214" b="13228"/>
          <a:stretch>
            <a:fillRect/>
          </a:stretch>
        </p:blipFill>
        <p:spPr>
          <a:xfrm>
            <a:off x="9056914" y="4659086"/>
            <a:ext cx="914400" cy="129177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B6998888-4367-B35E-C248-FB3B4D6242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2" t="1058" r="59881" b="84339"/>
          <a:stretch>
            <a:fillRect/>
          </a:stretch>
        </p:blipFill>
        <p:spPr>
          <a:xfrm>
            <a:off x="3468915" y="72571"/>
            <a:ext cx="1422400" cy="100148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4C992804-F3FF-F610-0348-6B3590B6FF3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52" r="5358" b="67831"/>
          <a:stretch>
            <a:fillRect/>
          </a:stretch>
        </p:blipFill>
        <p:spPr>
          <a:xfrm>
            <a:off x="7736114" y="0"/>
            <a:ext cx="3802743" cy="2206171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6247AB52-AF98-4326-88EB-52412AD2BA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3386" r="71429" b="78624"/>
          <a:stretch>
            <a:fillRect/>
          </a:stretch>
        </p:blipFill>
        <p:spPr>
          <a:xfrm>
            <a:off x="2598057" y="232229"/>
            <a:ext cx="885372" cy="123371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0900EE28-9778-79BE-44CA-6043960F94E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t="65820" r="66548" b="4339"/>
          <a:stretch>
            <a:fillRect/>
          </a:stretch>
        </p:blipFill>
        <p:spPr>
          <a:xfrm rot="20700000" flipH="1">
            <a:off x="541698" y="4928062"/>
            <a:ext cx="1659805" cy="196666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8B3821B0-B5C4-32E4-5B6D-7AD372F2C46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3" t="2117" r="76905" b="73968"/>
          <a:stretch>
            <a:fillRect/>
          </a:stretch>
        </p:blipFill>
        <p:spPr>
          <a:xfrm rot="60000">
            <a:off x="1055440" y="188640"/>
            <a:ext cx="1475419" cy="1355466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1A96063D-7E4F-0E27-D430-B130253D2F5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63704" r="78333" b="19365"/>
          <a:stretch>
            <a:fillRect/>
          </a:stretch>
        </p:blipFill>
        <p:spPr>
          <a:xfrm flipH="1">
            <a:off x="1847529" y="4558162"/>
            <a:ext cx="798286" cy="1161143"/>
          </a:xfrm>
          <a:prstGeom prst="rect">
            <a:avLst/>
          </a:prstGeom>
        </p:spPr>
      </p:pic>
      <p:pic>
        <p:nvPicPr>
          <p:cNvPr id="36" name="그림 35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5CCDEE25-7896-AEB7-9063-3713DFAC8C6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0" r="32856"/>
          <a:stretch>
            <a:fillRect/>
          </a:stretch>
        </p:blipFill>
        <p:spPr>
          <a:xfrm>
            <a:off x="10586741" y="4021115"/>
            <a:ext cx="1605259" cy="2009261"/>
          </a:xfrm>
          <a:prstGeom prst="rect">
            <a:avLst/>
          </a:prstGeom>
        </p:spPr>
      </p:pic>
      <p:pic>
        <p:nvPicPr>
          <p:cNvPr id="37" name="그림 3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6089D83-3BEB-005F-ED11-8FD9518A302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322" b="67451"/>
          <a:stretch>
            <a:fillRect/>
          </a:stretch>
        </p:blipFill>
        <p:spPr>
          <a:xfrm>
            <a:off x="10586741" y="3134777"/>
            <a:ext cx="1618021" cy="94248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A0A20485-A725-CE14-5D0E-BAF87124204B}"/>
              </a:ext>
            </a:extLst>
          </p:cNvPr>
          <p:cNvGrpSpPr/>
          <p:nvPr/>
        </p:nvGrpSpPr>
        <p:grpSpPr>
          <a:xfrm>
            <a:off x="0" y="1704067"/>
            <a:ext cx="12192000" cy="2940505"/>
            <a:chOff x="0" y="1704067"/>
            <a:chExt cx="12192000" cy="2940505"/>
          </a:xfrm>
        </p:grpSpPr>
        <p:pic>
          <p:nvPicPr>
            <p:cNvPr id="15" name="그림 14" descr="클립아트, 만화 영화, 그림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636F7225-60EB-1E04-B731-07A17108D3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14"/>
            <a:stretch>
              <a:fillRect/>
            </a:stretch>
          </p:blipFill>
          <p:spPr>
            <a:xfrm>
              <a:off x="5460454" y="1704067"/>
              <a:ext cx="1343025" cy="1251595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E68F6D11-536D-64B3-4818-843AD8BEF1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54678" y="2621852"/>
              <a:ext cx="1713124" cy="749873"/>
            </a:xfrm>
            <a:prstGeom prst="rect">
              <a:avLst/>
            </a:prstGeom>
          </p:spPr>
        </p:pic>
        <p:pic>
          <p:nvPicPr>
            <p:cNvPr id="17" name="그림 16">
              <a:extLst>
                <a:ext uri="{FF2B5EF4-FFF2-40B4-BE49-F238E27FC236}">
                  <a16:creationId xmlns:a16="http://schemas.microsoft.com/office/drawing/2014/main" id="{C452E8E6-AAD2-4692-A17B-215418783C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0" y="3305461"/>
              <a:ext cx="12192000" cy="1339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0842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CB021-AE60-F7A3-3BE8-0FF3965AF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6D2677DA-69A9-38C7-5A94-08B51E1FAF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F9D27134-1D3B-09E5-6D1B-B1678A7317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D0310BD3-4AF6-EC23-3A0B-49D3E30769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pic>
        <p:nvPicPr>
          <p:cNvPr id="41" name="그림 40">
            <a:extLst>
              <a:ext uri="{FF2B5EF4-FFF2-40B4-BE49-F238E27FC236}">
                <a16:creationId xmlns:a16="http://schemas.microsoft.com/office/drawing/2014/main" id="{0738617B-AE65-DFBE-28D1-56ACAC51E6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437" t="66389" r="17656" b="11111"/>
          <a:stretch>
            <a:fillRect/>
          </a:stretch>
        </p:blipFill>
        <p:spPr>
          <a:xfrm>
            <a:off x="8953500" y="4552950"/>
            <a:ext cx="1085850" cy="154305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F3EF5F00-7D4B-4B2A-7C8E-04CFCDE19BE6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7DAA4A71-A138-8140-B10F-366EF0ED045B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FA7220E-9A73-FEF4-5950-2E8F865A1F6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1820" b="33808"/>
          <a:stretch>
            <a:fillRect/>
          </a:stretch>
        </p:blipFill>
        <p:spPr>
          <a:xfrm>
            <a:off x="489863" y="139700"/>
            <a:ext cx="1158340" cy="5270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31DB2EA-09BE-C8DA-9270-9872FA2C7E6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97069" y="14834"/>
            <a:ext cx="8803387" cy="969348"/>
          </a:xfrm>
          <a:prstGeom prst="rect">
            <a:avLst/>
          </a:prstGeom>
        </p:spPr>
      </p:pic>
      <p:pic>
        <p:nvPicPr>
          <p:cNvPr id="112" name="그림 111">
            <a:extLst>
              <a:ext uri="{FF2B5EF4-FFF2-40B4-BE49-F238E27FC236}">
                <a16:creationId xmlns:a16="http://schemas.microsoft.com/office/drawing/2014/main" id="{93E85F53-70DD-FA98-8063-86AF734D4F2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2640" y="1143499"/>
            <a:ext cx="5358848" cy="5054022"/>
          </a:xfrm>
          <a:prstGeom prst="rect">
            <a:avLst/>
          </a:prstGeom>
        </p:spPr>
      </p:pic>
      <p:pic>
        <p:nvPicPr>
          <p:cNvPr id="113" name="그림 112">
            <a:extLst>
              <a:ext uri="{FF2B5EF4-FFF2-40B4-BE49-F238E27FC236}">
                <a16:creationId xmlns:a16="http://schemas.microsoft.com/office/drawing/2014/main" id="{B3BCD2D4-A3E6-DF78-60E4-65FA3C1439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2022" y="3552135"/>
            <a:ext cx="5358848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9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7D2551-686F-EF0E-6E9C-B4CC255A2C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5362AA3-597E-B71A-5810-E94E8B2BD7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881" t="76402"/>
          <a:stretch>
            <a:fillRect/>
          </a:stretch>
        </p:blipFill>
        <p:spPr>
          <a:xfrm>
            <a:off x="7910286" y="5239656"/>
            <a:ext cx="4281714" cy="1618343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636AD9B-6082-49D7-2694-6954326D51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976" b="75238"/>
          <a:stretch>
            <a:fillRect/>
          </a:stretch>
        </p:blipFill>
        <p:spPr>
          <a:xfrm>
            <a:off x="0" y="0"/>
            <a:ext cx="3294743" cy="169817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687AF168-DE71-DF13-6DCB-EA9F55D3A24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86" t="67936" r="18214" b="13228"/>
          <a:stretch>
            <a:fillRect/>
          </a:stretch>
        </p:blipFill>
        <p:spPr>
          <a:xfrm>
            <a:off x="9056914" y="4659086"/>
            <a:ext cx="914400" cy="1291771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74089776-C47B-3548-F183-E9E5C25D0F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52" t="1058" r="59881" b="84339"/>
          <a:stretch>
            <a:fillRect/>
          </a:stretch>
        </p:blipFill>
        <p:spPr>
          <a:xfrm>
            <a:off x="3468915" y="72571"/>
            <a:ext cx="1422400" cy="100148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6D48C6DF-F31D-F314-B1EA-C2DA0C3675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452" r="5358" b="67831"/>
          <a:stretch>
            <a:fillRect/>
          </a:stretch>
        </p:blipFill>
        <p:spPr>
          <a:xfrm>
            <a:off x="7736114" y="0"/>
            <a:ext cx="3802743" cy="2206171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0CC8B5ED-AFFE-DF2E-D2B5-12F73469D13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09" t="3386" r="71429" b="78624"/>
          <a:stretch>
            <a:fillRect/>
          </a:stretch>
        </p:blipFill>
        <p:spPr>
          <a:xfrm>
            <a:off x="2598057" y="232229"/>
            <a:ext cx="885372" cy="123371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B982DDAE-0125-4031-6F6E-950AF5E798D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t="65820" r="66548" b="4339"/>
          <a:stretch>
            <a:fillRect/>
          </a:stretch>
        </p:blipFill>
        <p:spPr>
          <a:xfrm rot="20700000" flipH="1">
            <a:off x="541698" y="4928062"/>
            <a:ext cx="1659805" cy="1966661"/>
          </a:xfrm>
          <a:prstGeom prst="rect">
            <a:avLst/>
          </a:prstGeom>
        </p:spPr>
      </p:pic>
      <p:pic>
        <p:nvPicPr>
          <p:cNvPr id="32" name="그림 31">
            <a:extLst>
              <a:ext uri="{FF2B5EF4-FFF2-40B4-BE49-F238E27FC236}">
                <a16:creationId xmlns:a16="http://schemas.microsoft.com/office/drawing/2014/main" id="{A16ED033-360C-4C55-573E-5576ACF6199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53" t="2117" r="76905" b="73968"/>
          <a:stretch>
            <a:fillRect/>
          </a:stretch>
        </p:blipFill>
        <p:spPr>
          <a:xfrm rot="60000">
            <a:off x="1055440" y="188640"/>
            <a:ext cx="1475419" cy="1355466"/>
          </a:xfrm>
          <a:prstGeom prst="rect">
            <a:avLst/>
          </a:prstGeom>
        </p:spPr>
      </p:pic>
      <p:pic>
        <p:nvPicPr>
          <p:cNvPr id="34" name="그림 33">
            <a:extLst>
              <a:ext uri="{FF2B5EF4-FFF2-40B4-BE49-F238E27FC236}">
                <a16:creationId xmlns:a16="http://schemas.microsoft.com/office/drawing/2014/main" id="{B09E564D-52D2-3D82-152F-E7AEC20ECC1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19" t="63704" r="78333" b="19365"/>
          <a:stretch>
            <a:fillRect/>
          </a:stretch>
        </p:blipFill>
        <p:spPr>
          <a:xfrm flipH="1">
            <a:off x="1847529" y="4558162"/>
            <a:ext cx="798286" cy="1161143"/>
          </a:xfrm>
          <a:prstGeom prst="rect">
            <a:avLst/>
          </a:prstGeom>
        </p:spPr>
      </p:pic>
      <p:pic>
        <p:nvPicPr>
          <p:cNvPr id="36" name="그림 35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DC596DC0-4F75-8E10-3F38-7E21DAA1BB5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610" r="32856"/>
          <a:stretch>
            <a:fillRect/>
          </a:stretch>
        </p:blipFill>
        <p:spPr>
          <a:xfrm>
            <a:off x="10586741" y="4021115"/>
            <a:ext cx="1605259" cy="2009261"/>
          </a:xfrm>
          <a:prstGeom prst="rect">
            <a:avLst/>
          </a:prstGeom>
        </p:spPr>
      </p:pic>
      <p:pic>
        <p:nvPicPr>
          <p:cNvPr id="37" name="그림 3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E180F93-8A5A-E60A-FD4D-B9FD14E8AF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2322" b="67451"/>
          <a:stretch>
            <a:fillRect/>
          </a:stretch>
        </p:blipFill>
        <p:spPr>
          <a:xfrm>
            <a:off x="10586741" y="3134777"/>
            <a:ext cx="1618021" cy="94248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78C40D6E-5655-FC37-9E7B-EF00761F880F}"/>
              </a:ext>
            </a:extLst>
          </p:cNvPr>
          <p:cNvGrpSpPr/>
          <p:nvPr/>
        </p:nvGrpSpPr>
        <p:grpSpPr>
          <a:xfrm>
            <a:off x="0" y="1704067"/>
            <a:ext cx="12192000" cy="2945261"/>
            <a:chOff x="0" y="1704067"/>
            <a:chExt cx="12192000" cy="2945261"/>
          </a:xfrm>
        </p:grpSpPr>
        <p:pic>
          <p:nvPicPr>
            <p:cNvPr id="15" name="그림 14" descr="클립아트, 만화 영화, 그림, 일러스트레이션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27B5BC37-2419-62BA-BDB7-D0D9D3495B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4914"/>
            <a:stretch>
              <a:fillRect/>
            </a:stretch>
          </p:blipFill>
          <p:spPr>
            <a:xfrm>
              <a:off x="5460454" y="1704067"/>
              <a:ext cx="1343025" cy="1251595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EE8FCF65-9463-4AEE-4117-2FDD33A0E4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5254678" y="2621852"/>
              <a:ext cx="1713124" cy="749873"/>
            </a:xfrm>
            <a:prstGeom prst="rect">
              <a:avLst/>
            </a:prstGeom>
          </p:spPr>
        </p:pic>
        <p:pic>
          <p:nvPicPr>
            <p:cNvPr id="3" name="그림 2">
              <a:extLst>
                <a:ext uri="{FF2B5EF4-FFF2-40B4-BE49-F238E27FC236}">
                  <a16:creationId xmlns:a16="http://schemas.microsoft.com/office/drawing/2014/main" id="{1E9FE34B-AE8F-FAA7-F37E-0567B68CD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0" y="3310217"/>
              <a:ext cx="12192000" cy="133911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5940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9A5AB8-2062-C4F4-5FD3-86C8172B38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그림 35">
            <a:extLst>
              <a:ext uri="{FF2B5EF4-FFF2-40B4-BE49-F238E27FC236}">
                <a16:creationId xmlns:a16="http://schemas.microsoft.com/office/drawing/2014/main" id="{B94D6531-4454-36AB-2AB3-02B4AF0597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833"/>
          <a:stretch>
            <a:fillRect/>
          </a:stretch>
        </p:blipFill>
        <p:spPr>
          <a:xfrm>
            <a:off x="0" y="4857750"/>
            <a:ext cx="12192000" cy="2000250"/>
          </a:xfrm>
          <a:prstGeom prst="rect">
            <a:avLst/>
          </a:prstGeom>
        </p:spPr>
      </p:pic>
      <p:pic>
        <p:nvPicPr>
          <p:cNvPr id="37" name="그림 36">
            <a:extLst>
              <a:ext uri="{FF2B5EF4-FFF2-40B4-BE49-F238E27FC236}">
                <a16:creationId xmlns:a16="http://schemas.microsoft.com/office/drawing/2014/main" id="{E7DED086-483C-DBD3-B892-B0C0236E3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75" t="81389" r="58281"/>
          <a:stretch>
            <a:fillRect/>
          </a:stretch>
        </p:blipFill>
        <p:spPr>
          <a:xfrm>
            <a:off x="3886200" y="5581650"/>
            <a:ext cx="1200150" cy="1276350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63CE8E65-BC40-3CCB-ED95-A404C8FF2B9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81" t="71944" r="76250" b="10000"/>
          <a:stretch>
            <a:fillRect/>
          </a:stretch>
        </p:blipFill>
        <p:spPr>
          <a:xfrm>
            <a:off x="1314450" y="4933950"/>
            <a:ext cx="1581150" cy="1238250"/>
          </a:xfrm>
          <a:prstGeom prst="rect">
            <a:avLst/>
          </a:prstGeom>
        </p:spPr>
      </p:pic>
      <p:sp>
        <p:nvSpPr>
          <p:cNvPr id="2" name="사각형: 둥근 모서리 1">
            <a:extLst>
              <a:ext uri="{FF2B5EF4-FFF2-40B4-BE49-F238E27FC236}">
                <a16:creationId xmlns:a16="http://schemas.microsoft.com/office/drawing/2014/main" id="{CCA83918-40FC-6506-F8B1-F45F454C3313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사각형: 둥근 위쪽 모서리 9">
            <a:extLst>
              <a:ext uri="{FF2B5EF4-FFF2-40B4-BE49-F238E27FC236}">
                <a16:creationId xmlns:a16="http://schemas.microsoft.com/office/drawing/2014/main" id="{D5ED835C-EB76-1A1D-7A6A-4CBE0B871F51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047456-CCF8-CCFA-9114-B8343A315E6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1820" b="33808"/>
          <a:stretch>
            <a:fillRect/>
          </a:stretch>
        </p:blipFill>
        <p:spPr>
          <a:xfrm>
            <a:off x="489863" y="139700"/>
            <a:ext cx="1158340" cy="527050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F52A21CD-29A2-282A-4C5C-758AC4E8A36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9566" b="27546"/>
          <a:stretch>
            <a:fillRect/>
          </a:stretch>
        </p:blipFill>
        <p:spPr>
          <a:xfrm>
            <a:off x="1394333" y="114300"/>
            <a:ext cx="8803387" cy="609600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9E19938-EF00-3005-9777-F264F4D97CC6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t="13314" b="31923"/>
          <a:stretch>
            <a:fillRect/>
          </a:stretch>
        </p:blipFill>
        <p:spPr>
          <a:xfrm>
            <a:off x="4093290" y="1193799"/>
            <a:ext cx="4005419" cy="64770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3611CA93-0044-12BF-1644-DC2FB04700A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37502" y="2053403"/>
            <a:ext cx="3048264" cy="749873"/>
          </a:xfrm>
          <a:prstGeom prst="rect">
            <a:avLst/>
          </a:prstGeom>
        </p:spPr>
      </p:pic>
      <p:grpSp>
        <p:nvGrpSpPr>
          <p:cNvPr id="11" name="그룹 10">
            <a:extLst>
              <a:ext uri="{FF2B5EF4-FFF2-40B4-BE49-F238E27FC236}">
                <a16:creationId xmlns:a16="http://schemas.microsoft.com/office/drawing/2014/main" id="{1C3A31AA-77BF-2412-5083-FC09E974E7AA}"/>
              </a:ext>
            </a:extLst>
          </p:cNvPr>
          <p:cNvGrpSpPr/>
          <p:nvPr/>
        </p:nvGrpSpPr>
        <p:grpSpPr>
          <a:xfrm>
            <a:off x="8081282" y="2053403"/>
            <a:ext cx="3054361" cy="4159840"/>
            <a:chOff x="8081282" y="2053403"/>
            <a:chExt cx="3054361" cy="4159840"/>
          </a:xfrm>
        </p:grpSpPr>
        <p:pic>
          <p:nvPicPr>
            <p:cNvPr id="41" name="그림 40">
              <a:extLst>
                <a:ext uri="{FF2B5EF4-FFF2-40B4-BE49-F238E27FC236}">
                  <a16:creationId xmlns:a16="http://schemas.microsoft.com/office/drawing/2014/main" id="{20FD6E65-6069-F9A3-7031-1E3F678385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437" t="66389" r="17656" b="11111"/>
            <a:stretch>
              <a:fillRect/>
            </a:stretch>
          </p:blipFill>
          <p:spPr>
            <a:xfrm>
              <a:off x="8953500" y="4552950"/>
              <a:ext cx="1085850" cy="1543050"/>
            </a:xfrm>
            <a:prstGeom prst="rect">
              <a:avLst/>
            </a:prstGeom>
          </p:spPr>
        </p:pic>
        <p:pic>
          <p:nvPicPr>
            <p:cNvPr id="14" name="그림 13">
              <a:extLst>
                <a:ext uri="{FF2B5EF4-FFF2-40B4-BE49-F238E27FC236}">
                  <a16:creationId xmlns:a16="http://schemas.microsoft.com/office/drawing/2014/main" id="{2A12A3EE-EEFD-8AA5-102E-E378710219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081282" y="2053403"/>
              <a:ext cx="3054361" cy="749873"/>
            </a:xfrm>
            <a:prstGeom prst="rect">
              <a:avLst/>
            </a:prstGeom>
          </p:spPr>
        </p:pic>
        <p:pic>
          <p:nvPicPr>
            <p:cNvPr id="7" name="그림 6">
              <a:extLst>
                <a:ext uri="{FF2B5EF4-FFF2-40B4-BE49-F238E27FC236}">
                  <a16:creationId xmlns:a16="http://schemas.microsoft.com/office/drawing/2014/main" id="{717A181B-62E2-9BD6-3225-F9239833A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 t="537" r="50295"/>
            <a:stretch>
              <a:fillRect/>
            </a:stretch>
          </p:blipFill>
          <p:spPr>
            <a:xfrm>
              <a:off x="9110892" y="2736554"/>
              <a:ext cx="1012031" cy="3476689"/>
            </a:xfrm>
            <a:prstGeom prst="rect">
              <a:avLst/>
            </a:prstGeom>
          </p:spPr>
        </p:pic>
      </p:grpSp>
      <p:pic>
        <p:nvPicPr>
          <p:cNvPr id="9" name="그림 8">
            <a:extLst>
              <a:ext uri="{FF2B5EF4-FFF2-40B4-BE49-F238E27FC236}">
                <a16:creationId xmlns:a16="http://schemas.microsoft.com/office/drawing/2014/main" id="{8EE30586-3757-2F83-FC4B-0958A4A303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7408" y="2755528"/>
            <a:ext cx="6998815" cy="35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86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C56A6-726F-A647-7A70-49AE1BE27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B8B291C-330A-96BE-B1F0-0CE6C4C70417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E01AC3C0-BD52-69E3-1049-66F6BD7FCFF1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332B4AA8-6AAD-299E-F64C-66EC87D22C3C}"/>
              </a:ext>
            </a:extLst>
          </p:cNvPr>
          <p:cNvSpPr/>
          <p:nvPr/>
        </p:nvSpPr>
        <p:spPr>
          <a:xfrm>
            <a:off x="1843315" y="4680715"/>
            <a:ext cx="7783440" cy="1029978"/>
          </a:xfrm>
          <a:prstGeom prst="roundRect">
            <a:avLst>
              <a:gd name="adj" fmla="val 50000"/>
            </a:avLst>
          </a:prstGeom>
          <a:solidFill>
            <a:srgbClr val="D2C4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7" name="그룹 36">
            <a:extLst>
              <a:ext uri="{FF2B5EF4-FFF2-40B4-BE49-F238E27FC236}">
                <a16:creationId xmlns:a16="http://schemas.microsoft.com/office/drawing/2014/main" id="{9804458B-E32D-068A-BEB8-B93C9CF04CC4}"/>
              </a:ext>
            </a:extLst>
          </p:cNvPr>
          <p:cNvGrpSpPr/>
          <p:nvPr/>
        </p:nvGrpSpPr>
        <p:grpSpPr>
          <a:xfrm>
            <a:off x="7725753" y="4126624"/>
            <a:ext cx="2552686" cy="2066147"/>
            <a:chOff x="8546227" y="4339772"/>
            <a:chExt cx="2552686" cy="2066147"/>
          </a:xfrm>
        </p:grpSpPr>
        <p:grpSp>
          <p:nvGrpSpPr>
            <p:cNvPr id="38" name="그룹 37">
              <a:extLst>
                <a:ext uri="{FF2B5EF4-FFF2-40B4-BE49-F238E27FC236}">
                  <a16:creationId xmlns:a16="http://schemas.microsoft.com/office/drawing/2014/main" id="{7263D699-722F-B9CB-0735-24A899E8781B}"/>
                </a:ext>
              </a:extLst>
            </p:cNvPr>
            <p:cNvGrpSpPr/>
            <p:nvPr/>
          </p:nvGrpSpPr>
          <p:grpSpPr>
            <a:xfrm>
              <a:off x="9566334" y="4748892"/>
              <a:ext cx="1086425" cy="1133749"/>
              <a:chOff x="9566334" y="4748892"/>
              <a:chExt cx="1086425" cy="1133749"/>
            </a:xfrm>
          </p:grpSpPr>
          <p:sp>
            <p:nvSpPr>
              <p:cNvPr id="40" name="타원 39">
                <a:extLst>
                  <a:ext uri="{FF2B5EF4-FFF2-40B4-BE49-F238E27FC236}">
                    <a16:creationId xmlns:a16="http://schemas.microsoft.com/office/drawing/2014/main" id="{8F93429E-CF79-805E-D25F-A4E30F12CFA1}"/>
                  </a:ext>
                </a:extLst>
              </p:cNvPr>
              <p:cNvSpPr/>
              <p:nvPr/>
            </p:nvSpPr>
            <p:spPr>
              <a:xfrm>
                <a:off x="9566334" y="4748892"/>
                <a:ext cx="1086425" cy="81987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1" name="타원 40">
                <a:extLst>
                  <a:ext uri="{FF2B5EF4-FFF2-40B4-BE49-F238E27FC236}">
                    <a16:creationId xmlns:a16="http://schemas.microsoft.com/office/drawing/2014/main" id="{C0928534-2D6C-B19C-918E-C5C9D4A99D0F}"/>
                  </a:ext>
                </a:extLst>
              </p:cNvPr>
              <p:cNvSpPr/>
              <p:nvPr/>
            </p:nvSpPr>
            <p:spPr>
              <a:xfrm>
                <a:off x="9966959" y="5107033"/>
                <a:ext cx="464821" cy="77560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</p:grpSp>
        <p:pic>
          <p:nvPicPr>
            <p:cNvPr id="39" name="그림 38">
              <a:extLst>
                <a:ext uri="{FF2B5EF4-FFF2-40B4-BE49-F238E27FC236}">
                  <a16:creationId xmlns:a16="http://schemas.microsoft.com/office/drawing/2014/main" id="{72578D6D-1808-AC62-F4A1-3D0205E085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6227" y="4339772"/>
              <a:ext cx="2552686" cy="2066147"/>
            </a:xfrm>
            <a:prstGeom prst="rect">
              <a:avLst/>
            </a:prstGeom>
          </p:spPr>
        </p:pic>
      </p:grpSp>
      <p:pic>
        <p:nvPicPr>
          <p:cNvPr id="4" name="그림 3">
            <a:extLst>
              <a:ext uri="{FF2B5EF4-FFF2-40B4-BE49-F238E27FC236}">
                <a16:creationId xmlns:a16="http://schemas.microsoft.com/office/drawing/2014/main" id="{19191F47-F6C9-3FA9-204E-4BEFF7EF85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820" b="33808"/>
          <a:stretch>
            <a:fillRect/>
          </a:stretch>
        </p:blipFill>
        <p:spPr>
          <a:xfrm>
            <a:off x="489863" y="139700"/>
            <a:ext cx="1158340" cy="527050"/>
          </a:xfrm>
          <a:prstGeom prst="rect">
            <a:avLst/>
          </a:prstGeom>
        </p:spPr>
      </p:pic>
      <p:pic>
        <p:nvPicPr>
          <p:cNvPr id="5" name="그림 4">
            <a:extLst>
              <a:ext uri="{FF2B5EF4-FFF2-40B4-BE49-F238E27FC236}">
                <a16:creationId xmlns:a16="http://schemas.microsoft.com/office/drawing/2014/main" id="{0A551FD7-867A-A483-6CB9-D6E4D540434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566" b="27546"/>
          <a:stretch>
            <a:fillRect/>
          </a:stretch>
        </p:blipFill>
        <p:spPr>
          <a:xfrm>
            <a:off x="1394333" y="114300"/>
            <a:ext cx="8803387" cy="6096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569DB2A7-34A8-9A69-572F-A386ED85B56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32094"/>
          <a:stretch>
            <a:fillRect/>
          </a:stretch>
        </p:blipFill>
        <p:spPr>
          <a:xfrm>
            <a:off x="4672460" y="1035180"/>
            <a:ext cx="2847079" cy="803145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856259A4-B5FC-2721-F109-E53E4488D7A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27463" y="4732320"/>
            <a:ext cx="5639289" cy="1012024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31298CC-C4B6-D36E-978B-E129CEF028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72460" y="1996701"/>
            <a:ext cx="10047079" cy="210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92321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24B2A-A188-ADC8-3DE4-9F2383E57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37AC547-D6BC-9319-9381-1908007F6844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EC857A2F-C778-57E1-8CDF-ED3B4EC701AA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030E279-ADA5-C6F7-4A64-52833592F2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20" b="33808"/>
          <a:stretch>
            <a:fillRect/>
          </a:stretch>
        </p:blipFill>
        <p:spPr>
          <a:xfrm>
            <a:off x="489863" y="139700"/>
            <a:ext cx="1158340" cy="5270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F0551271-3DDC-FBAE-D66A-60844CD37B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566" b="27546"/>
          <a:stretch>
            <a:fillRect/>
          </a:stretch>
        </p:blipFill>
        <p:spPr>
          <a:xfrm>
            <a:off x="1394333" y="114300"/>
            <a:ext cx="8803387" cy="609600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21CDD8D2-4F7C-037F-CDD3-7D8B8A38228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5559"/>
          <a:stretch>
            <a:fillRect/>
          </a:stretch>
        </p:blipFill>
        <p:spPr>
          <a:xfrm>
            <a:off x="4684653" y="1047217"/>
            <a:ext cx="2822693" cy="880438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A98070F8-2AC7-BB23-B8C4-5E8518D5D24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3192" y="2065358"/>
            <a:ext cx="7596274" cy="646232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C577F211-F390-B757-5409-9E989426E5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6743" y="2577050"/>
            <a:ext cx="7596274" cy="1085182"/>
          </a:xfrm>
          <a:prstGeom prst="rect">
            <a:avLst/>
          </a:prstGeom>
        </p:spPr>
      </p:pic>
      <p:pic>
        <p:nvPicPr>
          <p:cNvPr id="35" name="그림 34">
            <a:extLst>
              <a:ext uri="{FF2B5EF4-FFF2-40B4-BE49-F238E27FC236}">
                <a16:creationId xmlns:a16="http://schemas.microsoft.com/office/drawing/2014/main" id="{DB3D4ED7-0950-9A63-EA9B-C4655678C2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549" y="5212514"/>
            <a:ext cx="7596274" cy="1085182"/>
          </a:xfrm>
          <a:prstGeom prst="rect">
            <a:avLst/>
          </a:prstGeom>
        </p:spPr>
      </p:pic>
      <p:pic>
        <p:nvPicPr>
          <p:cNvPr id="45" name="그림 44">
            <a:extLst>
              <a:ext uri="{FF2B5EF4-FFF2-40B4-BE49-F238E27FC236}">
                <a16:creationId xmlns:a16="http://schemas.microsoft.com/office/drawing/2014/main" id="{462B28C6-7905-4DCB-319B-692A3430A25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88266" y="3559391"/>
            <a:ext cx="4834547" cy="579170"/>
          </a:xfrm>
          <a:prstGeom prst="rect">
            <a:avLst/>
          </a:prstGeom>
        </p:spPr>
      </p:pic>
      <p:pic>
        <p:nvPicPr>
          <p:cNvPr id="46" name="그림 45">
            <a:extLst>
              <a:ext uri="{FF2B5EF4-FFF2-40B4-BE49-F238E27FC236}">
                <a16:creationId xmlns:a16="http://schemas.microsoft.com/office/drawing/2014/main" id="{BDBE4B06-E3D8-09E4-00AE-DCA30EB3C4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388266" y="4082726"/>
            <a:ext cx="4834547" cy="579170"/>
          </a:xfrm>
          <a:prstGeom prst="rect">
            <a:avLst/>
          </a:prstGeom>
        </p:spPr>
      </p:pic>
      <p:pic>
        <p:nvPicPr>
          <p:cNvPr id="47" name="그림 46">
            <a:extLst>
              <a:ext uri="{FF2B5EF4-FFF2-40B4-BE49-F238E27FC236}">
                <a16:creationId xmlns:a16="http://schemas.microsoft.com/office/drawing/2014/main" id="{FB59BF31-15C7-BA73-B643-7BE82E33065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388266" y="4606061"/>
            <a:ext cx="4834547" cy="579170"/>
          </a:xfrm>
          <a:prstGeom prst="rect">
            <a:avLst/>
          </a:prstGeom>
        </p:spPr>
      </p:pic>
      <p:pic>
        <p:nvPicPr>
          <p:cNvPr id="40" name="그림 39">
            <a:extLst>
              <a:ext uri="{FF2B5EF4-FFF2-40B4-BE49-F238E27FC236}">
                <a16:creationId xmlns:a16="http://schemas.microsoft.com/office/drawing/2014/main" id="{BD056454-4E7B-AFF2-9876-753E04ADF22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225046" y="2787560"/>
            <a:ext cx="3267739" cy="2725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90679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BB7D8-BE28-7261-AB51-EDCF9A133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90F3002A-525D-CF2A-247A-FBB109641A8B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2650373A-EB16-0625-9A40-DF14EE3EBCFB}"/>
              </a:ext>
            </a:extLst>
          </p:cNvPr>
          <p:cNvSpPr/>
          <p:nvPr/>
        </p:nvSpPr>
        <p:spPr>
          <a:xfrm flipH="1">
            <a:off x="1221636" y="3946694"/>
            <a:ext cx="6328509" cy="547912"/>
          </a:xfrm>
          <a:prstGeom prst="roundRect">
            <a:avLst>
              <a:gd name="adj" fmla="val 50000"/>
            </a:avLst>
          </a:prstGeom>
          <a:solidFill>
            <a:srgbClr val="D2C4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74625"/>
            <a:endParaRPr lang="en-US" altLang="ko-KR" sz="2400" b="1" dirty="0">
              <a:solidFill>
                <a:srgbClr val="1F2D66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36" name="그림 35">
            <a:extLst>
              <a:ext uri="{FF2B5EF4-FFF2-40B4-BE49-F238E27FC236}">
                <a16:creationId xmlns:a16="http://schemas.microsoft.com/office/drawing/2014/main" id="{8D41B53F-8D68-FE56-955B-059A228CDFE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2120"/>
          <a:stretch>
            <a:fillRect/>
          </a:stretch>
        </p:blipFill>
        <p:spPr>
          <a:xfrm>
            <a:off x="1218537" y="3947776"/>
            <a:ext cx="6334293" cy="503289"/>
          </a:xfrm>
          <a:prstGeom prst="rect">
            <a:avLst/>
          </a:prstGeom>
        </p:spPr>
      </p:pic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44E12270-DFA7-D66B-35D4-BED8B182DEC0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3BB49AF-50C3-DF7F-F1A7-298613123E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1820" b="33808"/>
          <a:stretch>
            <a:fillRect/>
          </a:stretch>
        </p:blipFill>
        <p:spPr>
          <a:xfrm>
            <a:off x="489863" y="139700"/>
            <a:ext cx="1158340" cy="5270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7B882C25-D7E5-CFCB-573B-377D5123A33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9566" b="27546"/>
          <a:stretch>
            <a:fillRect/>
          </a:stretch>
        </p:blipFill>
        <p:spPr>
          <a:xfrm>
            <a:off x="1394333" y="114300"/>
            <a:ext cx="8803387" cy="609600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D13927B5-D25E-AF27-066E-E498298561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88266" y="3041060"/>
            <a:ext cx="5864860" cy="877900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41D4EF3-ED2B-6592-4D61-CD554B78B4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6974" y="1050255"/>
            <a:ext cx="2847079" cy="1182727"/>
          </a:xfrm>
          <a:prstGeom prst="rect">
            <a:avLst/>
          </a:prstGeom>
        </p:spPr>
      </p:pic>
      <p:pic>
        <p:nvPicPr>
          <p:cNvPr id="44" name="그림 43">
            <a:extLst>
              <a:ext uri="{FF2B5EF4-FFF2-40B4-BE49-F238E27FC236}">
                <a16:creationId xmlns:a16="http://schemas.microsoft.com/office/drawing/2014/main" id="{F7DBD931-5824-4813-4E17-381DC23103E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25046" y="2787560"/>
            <a:ext cx="3267739" cy="2725148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42CE0D0-D42D-D592-F14A-90F6E44F91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49659" y="2057652"/>
            <a:ext cx="7596274" cy="1085182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EAEFFF0C-36BE-2480-CB46-30B9E61159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9089" y="4581858"/>
            <a:ext cx="7596274" cy="1963082"/>
          </a:xfrm>
          <a:prstGeom prst="rect">
            <a:avLst/>
          </a:prstGeom>
        </p:spPr>
      </p:pic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3346199E-45B9-B26C-1568-783C07019389}"/>
              </a:ext>
            </a:extLst>
          </p:cNvPr>
          <p:cNvSpPr/>
          <p:nvPr/>
        </p:nvSpPr>
        <p:spPr>
          <a:xfrm flipH="1">
            <a:off x="1221636" y="3937434"/>
            <a:ext cx="6328509" cy="547912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174625"/>
            <a:endParaRPr lang="en-US" altLang="ko-KR" sz="2400" b="1" dirty="0">
              <a:solidFill>
                <a:srgbClr val="1F2D66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9061A022-147D-E7A1-0796-D0092629B386}"/>
              </a:ext>
            </a:extLst>
          </p:cNvPr>
          <p:cNvGrpSpPr/>
          <p:nvPr/>
        </p:nvGrpSpPr>
        <p:grpSpPr>
          <a:xfrm>
            <a:off x="6593200" y="3183215"/>
            <a:ext cx="1403266" cy="1861022"/>
            <a:chOff x="9184258" y="4404658"/>
            <a:chExt cx="1858475" cy="2464725"/>
          </a:xfrm>
        </p:grpSpPr>
        <p:sp>
          <p:nvSpPr>
            <p:cNvPr id="37" name="타원 36">
              <a:extLst>
                <a:ext uri="{FF2B5EF4-FFF2-40B4-BE49-F238E27FC236}">
                  <a16:creationId xmlns:a16="http://schemas.microsoft.com/office/drawing/2014/main" id="{DF2F5275-FD8C-0619-46B4-D2D2CD445EC2}"/>
                </a:ext>
              </a:extLst>
            </p:cNvPr>
            <p:cNvSpPr/>
            <p:nvPr/>
          </p:nvSpPr>
          <p:spPr>
            <a:xfrm>
              <a:off x="9543307" y="5003800"/>
              <a:ext cx="1391393" cy="9207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38" name="그림 37">
              <a:extLst>
                <a:ext uri="{FF2B5EF4-FFF2-40B4-BE49-F238E27FC236}">
                  <a16:creationId xmlns:a16="http://schemas.microsoft.com/office/drawing/2014/main" id="{8F217D39-98E5-4242-55CA-1148BA736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219"/>
            <a:stretch>
              <a:fillRect/>
            </a:stretch>
          </p:blipFill>
          <p:spPr>
            <a:xfrm>
              <a:off x="9184258" y="4404658"/>
              <a:ext cx="1858475" cy="2464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63608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C3D5A0-26BB-FF18-1807-EF4F6F252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5167C57F-A44C-9A07-8EB1-31E7C3375F89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35AAE0FD-189A-F980-6786-F3D59D6F90B0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CE656A12-1058-A4CF-7AF7-ACA6A9EE31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20" b="33808"/>
          <a:stretch>
            <a:fillRect/>
          </a:stretch>
        </p:blipFill>
        <p:spPr>
          <a:xfrm>
            <a:off x="489863" y="139700"/>
            <a:ext cx="1158340" cy="5270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6B55354B-467E-5BAF-C16C-76C001BFCA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566" b="27546"/>
          <a:stretch>
            <a:fillRect/>
          </a:stretch>
        </p:blipFill>
        <p:spPr>
          <a:xfrm>
            <a:off x="1394333" y="114300"/>
            <a:ext cx="8803387" cy="6096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747FB3B-4542-9AF1-B64B-9D0135A471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974" y="1050255"/>
            <a:ext cx="2847079" cy="1182727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496878A-7952-01B4-535C-856CC7E55C9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373" y="2063543"/>
            <a:ext cx="10290940" cy="152413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FE8B5744-D7DF-3FE8-E1B5-E2B1D236DB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63293" y="3672270"/>
            <a:ext cx="9388654" cy="804742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4B95E5E0-2364-E5BF-B7A3-3515BBE0BCE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74167" y="3447126"/>
            <a:ext cx="951058" cy="859611"/>
          </a:xfrm>
          <a:prstGeom prst="rect">
            <a:avLst/>
          </a:prstGeom>
        </p:spPr>
      </p:pic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151C1338-8031-DB5B-A309-A95377172389}"/>
              </a:ext>
            </a:extLst>
          </p:cNvPr>
          <p:cNvSpPr/>
          <p:nvPr/>
        </p:nvSpPr>
        <p:spPr>
          <a:xfrm flipH="1">
            <a:off x="1566091" y="4693141"/>
            <a:ext cx="8758984" cy="866181"/>
          </a:xfrm>
          <a:prstGeom prst="roundRect">
            <a:avLst>
              <a:gd name="adj" fmla="val 50000"/>
            </a:avLst>
          </a:prstGeom>
          <a:solidFill>
            <a:srgbClr val="D2C4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444500"/>
            <a:endParaRPr lang="en-US" altLang="ko-KR" sz="2000" b="1" dirty="0">
              <a:solidFill>
                <a:srgbClr val="1F2D66"/>
              </a:solidFill>
              <a:latin typeface="나눔스퀘어 Bold" panose="020B0600000101010101" pitchFamily="50" charset="-127"/>
              <a:ea typeface="나눔스퀘어 Bold" panose="020B0600000101010101" pitchFamily="50" charset="-127"/>
            </a:endParaRPr>
          </a:p>
        </p:txBody>
      </p:sp>
      <p:pic>
        <p:nvPicPr>
          <p:cNvPr id="20" name="그림 19">
            <a:extLst>
              <a:ext uri="{FF2B5EF4-FFF2-40B4-BE49-F238E27FC236}">
                <a16:creationId xmlns:a16="http://schemas.microsoft.com/office/drawing/2014/main" id="{2CCF0FC8-E671-1C6A-A43E-257E19FB83F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983" b="16526"/>
          <a:stretch>
            <a:fillRect/>
          </a:stretch>
        </p:blipFill>
        <p:spPr>
          <a:xfrm>
            <a:off x="1991544" y="4675996"/>
            <a:ext cx="8324173" cy="844775"/>
          </a:xfrm>
          <a:prstGeom prst="rect">
            <a:avLst/>
          </a:prstGeom>
        </p:spPr>
      </p:pic>
      <p:grpSp>
        <p:nvGrpSpPr>
          <p:cNvPr id="23" name="그룹 22">
            <a:extLst>
              <a:ext uri="{FF2B5EF4-FFF2-40B4-BE49-F238E27FC236}">
                <a16:creationId xmlns:a16="http://schemas.microsoft.com/office/drawing/2014/main" id="{F838A4E6-376E-BAC7-1165-2FCA58FB7017}"/>
              </a:ext>
            </a:extLst>
          </p:cNvPr>
          <p:cNvGrpSpPr/>
          <p:nvPr/>
        </p:nvGrpSpPr>
        <p:grpSpPr>
          <a:xfrm>
            <a:off x="9361254" y="4315956"/>
            <a:ext cx="1403266" cy="1861022"/>
            <a:chOff x="9184258" y="4404658"/>
            <a:chExt cx="1858475" cy="2464725"/>
          </a:xfrm>
        </p:grpSpPr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91DA5E8B-AF12-7A86-F99C-17C806C149E3}"/>
                </a:ext>
              </a:extLst>
            </p:cNvPr>
            <p:cNvSpPr/>
            <p:nvPr/>
          </p:nvSpPr>
          <p:spPr>
            <a:xfrm>
              <a:off x="9543307" y="5003800"/>
              <a:ext cx="1391393" cy="920701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25" name="그림 24">
              <a:extLst>
                <a:ext uri="{FF2B5EF4-FFF2-40B4-BE49-F238E27FC236}">
                  <a16:creationId xmlns:a16="http://schemas.microsoft.com/office/drawing/2014/main" id="{1FCD8570-BEF3-114F-D81E-8A4BFA2CDBD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-1219"/>
            <a:stretch>
              <a:fillRect/>
            </a:stretch>
          </p:blipFill>
          <p:spPr>
            <a:xfrm>
              <a:off x="9184258" y="4404658"/>
              <a:ext cx="1858475" cy="24647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818920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2F3F72-9433-FEAC-3064-7F1F565D6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BB5FE257-685F-0C50-3453-CE6E0A4B11E3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B8F82FC1-3172-D208-3C9A-AA8589E25384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F2600567-6CB6-2D3B-FC46-5A17706948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20" b="33808"/>
          <a:stretch>
            <a:fillRect/>
          </a:stretch>
        </p:blipFill>
        <p:spPr>
          <a:xfrm>
            <a:off x="489863" y="139700"/>
            <a:ext cx="1158340" cy="527050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1E342283-49CF-A703-458C-E8A09710525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566" b="27546"/>
          <a:stretch>
            <a:fillRect/>
          </a:stretch>
        </p:blipFill>
        <p:spPr>
          <a:xfrm>
            <a:off x="1394333" y="114300"/>
            <a:ext cx="8803387" cy="609600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F61BE7D5-BAE9-2C44-4830-10A72C2456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974" y="1050255"/>
            <a:ext cx="2847079" cy="1182727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3C3F2A3C-D0C7-A332-B3A4-9264E08E46F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62016"/>
          <a:stretch>
            <a:fillRect/>
          </a:stretch>
        </p:blipFill>
        <p:spPr>
          <a:xfrm>
            <a:off x="848497" y="2061767"/>
            <a:ext cx="8199831" cy="1470492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A0912608-E267-2FC0-5E54-0517DF43BC3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3219" b="3301"/>
          <a:stretch>
            <a:fillRect/>
          </a:stretch>
        </p:blipFill>
        <p:spPr>
          <a:xfrm>
            <a:off x="848497" y="4509120"/>
            <a:ext cx="8199831" cy="1296143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4DB2BA6-1042-4252-B7BA-2EA9A5B390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86325" y="3492979"/>
            <a:ext cx="6724471" cy="871804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DD7DF948-A475-175D-AA5A-340DD21637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44272" y="2127274"/>
            <a:ext cx="2936525" cy="4054451"/>
          </a:xfrm>
          <a:prstGeom prst="rect">
            <a:avLst/>
          </a:prstGeom>
        </p:spPr>
      </p:pic>
      <p:sp>
        <p:nvSpPr>
          <p:cNvPr id="5" name="이등변 삼각형 4">
            <a:extLst>
              <a:ext uri="{FF2B5EF4-FFF2-40B4-BE49-F238E27FC236}">
                <a16:creationId xmlns:a16="http://schemas.microsoft.com/office/drawing/2014/main" id="{82908C43-D7DE-7DFE-20B7-5ACE3AEA52DD}"/>
              </a:ext>
            </a:extLst>
          </p:cNvPr>
          <p:cNvSpPr/>
          <p:nvPr/>
        </p:nvSpPr>
        <p:spPr>
          <a:xfrm>
            <a:off x="9060123" y="6288289"/>
            <a:ext cx="170727" cy="131005"/>
          </a:xfrm>
          <a:prstGeom prst="triangle">
            <a:avLst/>
          </a:prstGeom>
          <a:solidFill>
            <a:srgbClr val="1F2D66"/>
          </a:solidFill>
          <a:ln w="38100" cap="flat">
            <a:solidFill>
              <a:srgbClr val="1F2D66"/>
            </a:solidFill>
            <a:miter lim="800000"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>
            <a:extLst>
              <a:ext uri="{FF2B5EF4-FFF2-40B4-BE49-F238E27FC236}">
                <a16:creationId xmlns:a16="http://schemas.microsoft.com/office/drawing/2014/main" id="{3AA6C510-CFEF-4EDC-4DE5-8419E1D0568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9150" y="6132553"/>
            <a:ext cx="2085013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39305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EFE66-67C2-761D-B746-107BD49558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1537AAF3-31B4-4A9F-10D5-5EB3C928D32E}"/>
              </a:ext>
            </a:extLst>
          </p:cNvPr>
          <p:cNvSpPr/>
          <p:nvPr/>
        </p:nvSpPr>
        <p:spPr>
          <a:xfrm>
            <a:off x="374651" y="771525"/>
            <a:ext cx="11442699" cy="5833837"/>
          </a:xfrm>
          <a:prstGeom prst="roundRect">
            <a:avLst>
              <a:gd name="adj" fmla="val 7875"/>
            </a:avLst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사각형: 둥근 위쪽 모서리 21">
            <a:extLst>
              <a:ext uri="{FF2B5EF4-FFF2-40B4-BE49-F238E27FC236}">
                <a16:creationId xmlns:a16="http://schemas.microsoft.com/office/drawing/2014/main" id="{8D60D737-6B7C-B22E-DAA1-D28214326540}"/>
              </a:ext>
            </a:extLst>
          </p:cNvPr>
          <p:cNvSpPr/>
          <p:nvPr/>
        </p:nvSpPr>
        <p:spPr>
          <a:xfrm rot="10800000">
            <a:off x="574129" y="-4911"/>
            <a:ext cx="982958" cy="1032257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FA4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79EF3C04-4ABB-0345-D3D2-16D05C112D5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820" b="33808"/>
          <a:stretch>
            <a:fillRect/>
          </a:stretch>
        </p:blipFill>
        <p:spPr>
          <a:xfrm>
            <a:off x="489863" y="139700"/>
            <a:ext cx="1158340" cy="527050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4BB320E-155F-C636-B3DE-E3CF8A350B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566" b="27546"/>
          <a:stretch>
            <a:fillRect/>
          </a:stretch>
        </p:blipFill>
        <p:spPr>
          <a:xfrm>
            <a:off x="1394333" y="114300"/>
            <a:ext cx="8803387" cy="609600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D175F840-7007-6608-32A4-85B4849385D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29265"/>
          <a:stretch>
            <a:fillRect/>
          </a:stretch>
        </p:blipFill>
        <p:spPr>
          <a:xfrm>
            <a:off x="4757812" y="1050256"/>
            <a:ext cx="2676376" cy="836602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91753597-1DB4-60F3-9F87-87D13DEE75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9440" y="2259087"/>
            <a:ext cx="3389670" cy="3926164"/>
          </a:xfrm>
          <a:prstGeom prst="rect">
            <a:avLst/>
          </a:prstGeom>
        </p:spPr>
      </p:pic>
      <p:pic>
        <p:nvPicPr>
          <p:cNvPr id="33" name="그림 32">
            <a:extLst>
              <a:ext uri="{FF2B5EF4-FFF2-40B4-BE49-F238E27FC236}">
                <a16:creationId xmlns:a16="http://schemas.microsoft.com/office/drawing/2014/main" id="{7D39E994-3833-F04D-2A1F-BF79958095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630" y="2259087"/>
            <a:ext cx="3042168" cy="3926164"/>
          </a:xfrm>
          <a:prstGeom prst="rect">
            <a:avLst/>
          </a:prstGeom>
        </p:spPr>
      </p:pic>
      <p:pic>
        <p:nvPicPr>
          <p:cNvPr id="39" name="그림 38">
            <a:extLst>
              <a:ext uri="{FF2B5EF4-FFF2-40B4-BE49-F238E27FC236}">
                <a16:creationId xmlns:a16="http://schemas.microsoft.com/office/drawing/2014/main" id="{97D6C504-4BDE-ADFE-0EB1-9C5F2E29CC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33561" y="2259087"/>
            <a:ext cx="3743268" cy="392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02955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AC458-C51E-77E0-60D7-7BE7DB249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09C65EF9-531C-C343-A139-260920E07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 b="70055"/>
          <a:stretch>
            <a:fillRect/>
          </a:stretch>
        </p:blipFill>
        <p:spPr>
          <a:xfrm>
            <a:off x="10498013" y="331513"/>
            <a:ext cx="1690812" cy="86709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E613AF9F-03B1-0643-8861-BE1C5D2967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69" r="76892"/>
          <a:stretch>
            <a:fillRect/>
          </a:stretch>
        </p:blipFill>
        <p:spPr>
          <a:xfrm>
            <a:off x="0" y="4757350"/>
            <a:ext cx="2817341" cy="210064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B5784B23-0F64-0AEA-93FB-6ED69BC98F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0" t="69369"/>
          <a:stretch>
            <a:fillRect/>
          </a:stretch>
        </p:blipFill>
        <p:spPr>
          <a:xfrm>
            <a:off x="8472264" y="4757350"/>
            <a:ext cx="3719736" cy="21006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B2FEEE6-40B5-9800-FED8-F71BDF1A69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7" t="73333" r="75676" b="10811"/>
          <a:stretch>
            <a:fillRect/>
          </a:stretch>
        </p:blipFill>
        <p:spPr>
          <a:xfrm>
            <a:off x="1346886" y="5029200"/>
            <a:ext cx="1618736" cy="108739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5313F85A-FA57-969A-5B55-2CFAA6913C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1" t="61261" r="9797" b="19279"/>
          <a:stretch>
            <a:fillRect/>
          </a:stretch>
        </p:blipFill>
        <p:spPr>
          <a:xfrm>
            <a:off x="10157254" y="4201296"/>
            <a:ext cx="840260" cy="133453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88D43ED6-3AD9-3EF6-AF1D-EEDAAF5754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60540" r="86824" b="20901"/>
          <a:stretch>
            <a:fillRect/>
          </a:stretch>
        </p:blipFill>
        <p:spPr>
          <a:xfrm>
            <a:off x="753762" y="4151870"/>
            <a:ext cx="852616" cy="1272746"/>
          </a:xfrm>
          <a:prstGeom prst="rect">
            <a:avLst/>
          </a:prstGeom>
        </p:spPr>
      </p:pic>
      <p:pic>
        <p:nvPicPr>
          <p:cNvPr id="17" name="그림 1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307B08D-210D-06DE-CA0E-217BB8455A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6" r="29278"/>
          <a:stretch>
            <a:fillRect/>
          </a:stretch>
        </p:blipFill>
        <p:spPr>
          <a:xfrm>
            <a:off x="10498013" y="1272745"/>
            <a:ext cx="1690812" cy="1954367"/>
          </a:xfrm>
          <a:prstGeom prst="rect">
            <a:avLst/>
          </a:prstGeom>
        </p:spPr>
      </p:pic>
      <p:pic>
        <p:nvPicPr>
          <p:cNvPr id="2" name="그림 1" descr="클립아트, 만화 영화, 일러스트레이션, 애니메이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EA933607-B483-140D-220F-57F4B1E48A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6862" y="836712"/>
            <a:ext cx="1438275" cy="1952625"/>
          </a:xfrm>
          <a:prstGeom prst="rect">
            <a:avLst/>
          </a:prstGeom>
        </p:spPr>
      </p:pic>
      <p:pic>
        <p:nvPicPr>
          <p:cNvPr id="10" name="그림 9" descr="그래픽, 일렉트릭 블루, 폰트, 마조렐 블루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F454C225-F6E3-2788-A8A3-E5FFB0724B5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9962" y="2105523"/>
            <a:ext cx="5172075" cy="1762125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AD43F8F9-C443-B58C-2A10-36FEADBCFD9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20" y="3802836"/>
            <a:ext cx="12186960" cy="1847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25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7598C-D0C1-90F8-ECAB-44701E902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C7B3864E-4069-95FC-A4A2-A082069244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278" b="70055"/>
          <a:stretch>
            <a:fillRect/>
          </a:stretch>
        </p:blipFill>
        <p:spPr>
          <a:xfrm>
            <a:off x="10498013" y="331513"/>
            <a:ext cx="1690812" cy="867092"/>
          </a:xfrm>
          <a:prstGeom prst="rect">
            <a:avLst/>
          </a:prstGeom>
        </p:spPr>
      </p:pic>
      <p:pic>
        <p:nvPicPr>
          <p:cNvPr id="6" name="그림 5">
            <a:extLst>
              <a:ext uri="{FF2B5EF4-FFF2-40B4-BE49-F238E27FC236}">
                <a16:creationId xmlns:a16="http://schemas.microsoft.com/office/drawing/2014/main" id="{A5D67E53-DBB7-A04B-9D90-FE9292A4DE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369" r="76892"/>
          <a:stretch>
            <a:fillRect/>
          </a:stretch>
        </p:blipFill>
        <p:spPr>
          <a:xfrm>
            <a:off x="0" y="4757350"/>
            <a:ext cx="2817341" cy="2100649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FD90C54B-8E28-A701-EEF0-BDC8C54E9B9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90" t="69369"/>
          <a:stretch>
            <a:fillRect/>
          </a:stretch>
        </p:blipFill>
        <p:spPr>
          <a:xfrm>
            <a:off x="8472264" y="4757350"/>
            <a:ext cx="3719736" cy="210065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BF8CE849-313E-1FF2-1803-3A2410297B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47" t="73333" r="75676" b="10811"/>
          <a:stretch>
            <a:fillRect/>
          </a:stretch>
        </p:blipFill>
        <p:spPr>
          <a:xfrm>
            <a:off x="1346886" y="5029200"/>
            <a:ext cx="1618736" cy="108739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2D2E7596-7215-8DC7-7A24-FF5F4E752C6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11" t="61261" r="9797" b="19279"/>
          <a:stretch>
            <a:fillRect/>
          </a:stretch>
        </p:blipFill>
        <p:spPr>
          <a:xfrm>
            <a:off x="10157254" y="4201296"/>
            <a:ext cx="840260" cy="133453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5AD5D880-06F7-D04B-BDDC-FD9610942C7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82" t="60540" r="86824" b="20901"/>
          <a:stretch>
            <a:fillRect/>
          </a:stretch>
        </p:blipFill>
        <p:spPr>
          <a:xfrm>
            <a:off x="753762" y="4151870"/>
            <a:ext cx="852616" cy="1272746"/>
          </a:xfrm>
          <a:prstGeom prst="rect">
            <a:avLst/>
          </a:prstGeom>
        </p:spPr>
      </p:pic>
      <p:pic>
        <p:nvPicPr>
          <p:cNvPr id="17" name="그림 16" descr="문어, 만화 영화, 예술, 두족류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8D6D8756-7890-9C94-273C-BE19CCB34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06" r="29278"/>
          <a:stretch>
            <a:fillRect/>
          </a:stretch>
        </p:blipFill>
        <p:spPr>
          <a:xfrm>
            <a:off x="10498013" y="1272745"/>
            <a:ext cx="1690812" cy="1954367"/>
          </a:xfrm>
          <a:prstGeom prst="rect">
            <a:avLst/>
          </a:prstGeom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1061529-7EA4-758C-459A-6A7068866D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33" r="35833" b="39047"/>
          <a:stretch>
            <a:fillRect/>
          </a:stretch>
        </p:blipFill>
        <p:spPr>
          <a:xfrm>
            <a:off x="4368800" y="0"/>
            <a:ext cx="3454400" cy="418011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806BD855-FF3B-FC2E-CBAA-4735CE6221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4098725"/>
            <a:ext cx="12192000" cy="1882722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EBFD002A-6525-11C5-5C3C-2185012E3FC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62" r="36309" b="39459"/>
          <a:stretch>
            <a:fillRect/>
          </a:stretch>
        </p:blipFill>
        <p:spPr>
          <a:xfrm>
            <a:off x="4238171" y="0"/>
            <a:ext cx="3526972" cy="4151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310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3520</TotalTime>
  <Words>1206</Words>
  <Application>Microsoft Office PowerPoint</Application>
  <PresentationFormat>와이드스크린</PresentationFormat>
  <Paragraphs>143</Paragraphs>
  <Slides>43</Slides>
  <Notes>41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43</vt:i4>
      </vt:variant>
    </vt:vector>
  </HeadingPairs>
  <TitlesOfParts>
    <vt:vector size="52" baseType="lpstr">
      <vt:lpstr>Cafe24 Ohsquare</vt:lpstr>
      <vt:lpstr>나눔손글씨 느릿느릿체</vt:lpstr>
      <vt:lpstr>Arial</vt:lpstr>
      <vt:lpstr>굴림</vt:lpstr>
      <vt:lpstr>Calibri</vt:lpstr>
      <vt:lpstr>나눔스퀘어 Bold</vt:lpstr>
      <vt:lpstr>나눔고딕</vt:lpstr>
      <vt:lpstr>맑은 고딕</vt:lpstr>
      <vt:lpstr>Office Theme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퀴즈쇼!</dc:title>
  <dc:creator>Windows 사용자</dc:creator>
  <cp:lastModifiedBy>(사)대한영양사협회</cp:lastModifiedBy>
  <cp:revision>1430</cp:revision>
  <dcterms:created xsi:type="dcterms:W3CDTF">2019-06-10T13:12:56Z</dcterms:created>
  <dcterms:modified xsi:type="dcterms:W3CDTF">2025-09-18T07:05:47Z</dcterms:modified>
  <cp:version/>
</cp:coreProperties>
</file>